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6" r:id="rId3"/>
    <p:sldId id="257" r:id="rId4"/>
    <p:sldId id="263" r:id="rId5"/>
    <p:sldId id="262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2B6F0F-70E1-445F-A0D2-78BFDA17AE59}" v="22" dt="2022-03-25T09:37:29.0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60"/>
  </p:normalViewPr>
  <p:slideViewPr>
    <p:cSldViewPr snapToGrid="0">
      <p:cViewPr varScale="1">
        <p:scale>
          <a:sx n="97" d="100"/>
          <a:sy n="97" d="100"/>
        </p:scale>
        <p:origin x="86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lakrishna Sappa" userId="0176f69a8a420bd0" providerId="LiveId" clId="{542B6F0F-70E1-445F-A0D2-78BFDA17AE59}"/>
    <pc:docChg chg="undo custSel addSld delSld modSld sldOrd">
      <pc:chgData name="Balakrishna Sappa" userId="0176f69a8a420bd0" providerId="LiveId" clId="{542B6F0F-70E1-445F-A0D2-78BFDA17AE59}" dt="2022-03-25T09:34:32.733" v="607" actId="20577"/>
      <pc:docMkLst>
        <pc:docMk/>
      </pc:docMkLst>
      <pc:sldChg chg="addSp modSp mod">
        <pc:chgData name="Balakrishna Sappa" userId="0176f69a8a420bd0" providerId="LiveId" clId="{542B6F0F-70E1-445F-A0D2-78BFDA17AE59}" dt="2022-03-25T09:15:27.053" v="344" actId="1076"/>
        <pc:sldMkLst>
          <pc:docMk/>
          <pc:sldMk cId="653152655" sldId="256"/>
        </pc:sldMkLst>
        <pc:spChg chg="mod">
          <ac:chgData name="Balakrishna Sappa" userId="0176f69a8a420bd0" providerId="LiveId" clId="{542B6F0F-70E1-445F-A0D2-78BFDA17AE59}" dt="2022-03-25T09:15:05.788" v="341" actId="1076"/>
          <ac:spMkLst>
            <pc:docMk/>
            <pc:sldMk cId="653152655" sldId="256"/>
            <ac:spMk id="6" creationId="{246821BD-98EF-293A-AA77-DE64FBE11C3C}"/>
          </ac:spMkLst>
        </pc:spChg>
        <pc:spChg chg="mod">
          <ac:chgData name="Balakrishna Sappa" userId="0176f69a8a420bd0" providerId="LiveId" clId="{542B6F0F-70E1-445F-A0D2-78BFDA17AE59}" dt="2022-03-25T09:15:27.053" v="344" actId="1076"/>
          <ac:spMkLst>
            <pc:docMk/>
            <pc:sldMk cId="653152655" sldId="256"/>
            <ac:spMk id="7" creationId="{E2C6E71A-47C9-F178-EEF5-6E3A6EA9DF32}"/>
          </ac:spMkLst>
        </pc:spChg>
        <pc:spChg chg="add mod">
          <ac:chgData name="Balakrishna Sappa" userId="0176f69a8a420bd0" providerId="LiveId" clId="{542B6F0F-70E1-445F-A0D2-78BFDA17AE59}" dt="2022-03-25T09:15:02.087" v="340" actId="1076"/>
          <ac:spMkLst>
            <pc:docMk/>
            <pc:sldMk cId="653152655" sldId="256"/>
            <ac:spMk id="9" creationId="{3E95DBB1-0C1C-39AC-5B09-3983038B406A}"/>
          </ac:spMkLst>
        </pc:spChg>
        <pc:spChg chg="mod">
          <ac:chgData name="Balakrishna Sappa" userId="0176f69a8a420bd0" providerId="LiveId" clId="{542B6F0F-70E1-445F-A0D2-78BFDA17AE59}" dt="2022-03-25T09:05:02.309" v="29"/>
          <ac:spMkLst>
            <pc:docMk/>
            <pc:sldMk cId="653152655" sldId="256"/>
            <ac:spMk id="13" creationId="{0A4AE2EA-267D-E014-4AD4-4392EFA7B9D9}"/>
          </ac:spMkLst>
        </pc:spChg>
        <pc:spChg chg="mod">
          <ac:chgData name="Balakrishna Sappa" userId="0176f69a8a420bd0" providerId="LiveId" clId="{542B6F0F-70E1-445F-A0D2-78BFDA17AE59}" dt="2022-03-25T09:05:02.309" v="29"/>
          <ac:spMkLst>
            <pc:docMk/>
            <pc:sldMk cId="653152655" sldId="256"/>
            <ac:spMk id="15" creationId="{822C4115-3A70-7613-2046-4D4B66734C0E}"/>
          </ac:spMkLst>
        </pc:spChg>
        <pc:spChg chg="mod">
          <ac:chgData name="Balakrishna Sappa" userId="0176f69a8a420bd0" providerId="LiveId" clId="{542B6F0F-70E1-445F-A0D2-78BFDA17AE59}" dt="2022-03-25T09:05:02.309" v="29"/>
          <ac:spMkLst>
            <pc:docMk/>
            <pc:sldMk cId="653152655" sldId="256"/>
            <ac:spMk id="16" creationId="{85BAFB60-00D4-FE8B-B615-66379237E7D5}"/>
          </ac:spMkLst>
        </pc:spChg>
        <pc:spChg chg="mod">
          <ac:chgData name="Balakrishna Sappa" userId="0176f69a8a420bd0" providerId="LiveId" clId="{542B6F0F-70E1-445F-A0D2-78BFDA17AE59}" dt="2022-03-25T09:05:02.309" v="29"/>
          <ac:spMkLst>
            <pc:docMk/>
            <pc:sldMk cId="653152655" sldId="256"/>
            <ac:spMk id="17" creationId="{A9D35565-F8DC-7BD0-6209-12B90444C5FA}"/>
          </ac:spMkLst>
        </pc:spChg>
        <pc:spChg chg="mod">
          <ac:chgData name="Balakrishna Sappa" userId="0176f69a8a420bd0" providerId="LiveId" clId="{542B6F0F-70E1-445F-A0D2-78BFDA17AE59}" dt="2022-03-25T09:05:02.309" v="29"/>
          <ac:spMkLst>
            <pc:docMk/>
            <pc:sldMk cId="653152655" sldId="256"/>
            <ac:spMk id="18" creationId="{69E03BF3-7B1E-FD51-25C3-6A8FC64070A4}"/>
          </ac:spMkLst>
        </pc:spChg>
        <pc:spChg chg="mod">
          <ac:chgData name="Balakrishna Sappa" userId="0176f69a8a420bd0" providerId="LiveId" clId="{542B6F0F-70E1-445F-A0D2-78BFDA17AE59}" dt="2022-03-25T09:05:02.309" v="29"/>
          <ac:spMkLst>
            <pc:docMk/>
            <pc:sldMk cId="653152655" sldId="256"/>
            <ac:spMk id="19" creationId="{0DE0F72B-912F-4274-049B-2B72D2E65804}"/>
          </ac:spMkLst>
        </pc:spChg>
        <pc:spChg chg="mod">
          <ac:chgData name="Balakrishna Sappa" userId="0176f69a8a420bd0" providerId="LiveId" clId="{542B6F0F-70E1-445F-A0D2-78BFDA17AE59}" dt="2022-03-25T09:05:02.309" v="29"/>
          <ac:spMkLst>
            <pc:docMk/>
            <pc:sldMk cId="653152655" sldId="256"/>
            <ac:spMk id="20" creationId="{0ECD178A-C986-B506-1007-FCA8122C5B12}"/>
          </ac:spMkLst>
        </pc:spChg>
        <pc:grpChg chg="add mod">
          <ac:chgData name="Balakrishna Sappa" userId="0176f69a8a420bd0" providerId="LiveId" clId="{542B6F0F-70E1-445F-A0D2-78BFDA17AE59}" dt="2022-03-25T09:15:05.788" v="341" actId="1076"/>
          <ac:grpSpMkLst>
            <pc:docMk/>
            <pc:sldMk cId="653152655" sldId="256"/>
            <ac:grpSpMk id="11" creationId="{6799E1F5-AB4E-69AC-9B09-C17BF8DFD93D}"/>
          </ac:grpSpMkLst>
        </pc:grpChg>
        <pc:picChg chg="mod">
          <ac:chgData name="Balakrishna Sappa" userId="0176f69a8a420bd0" providerId="LiveId" clId="{542B6F0F-70E1-445F-A0D2-78BFDA17AE59}" dt="2022-03-25T09:03:30.899" v="7" actId="1076"/>
          <ac:picMkLst>
            <pc:docMk/>
            <pc:sldMk cId="653152655" sldId="256"/>
            <ac:picMk id="2" creationId="{F8054825-3CBB-01CB-5259-342075408AF8}"/>
          </ac:picMkLst>
        </pc:picChg>
      </pc:sldChg>
      <pc:sldChg chg="addSp delSp modSp new mod">
        <pc:chgData name="Balakrishna Sappa" userId="0176f69a8a420bd0" providerId="LiveId" clId="{542B6F0F-70E1-445F-A0D2-78BFDA17AE59}" dt="2022-03-25T09:20:39.749" v="472" actId="1076"/>
        <pc:sldMkLst>
          <pc:docMk/>
          <pc:sldMk cId="3331463109" sldId="257"/>
        </pc:sldMkLst>
        <pc:spChg chg="mod">
          <ac:chgData name="Balakrishna Sappa" userId="0176f69a8a420bd0" providerId="LiveId" clId="{542B6F0F-70E1-445F-A0D2-78BFDA17AE59}" dt="2022-03-25T09:20:39.749" v="472" actId="1076"/>
          <ac:spMkLst>
            <pc:docMk/>
            <pc:sldMk cId="3331463109" sldId="257"/>
            <ac:spMk id="2" creationId="{3CAEB3EA-0C3F-88E6-2FF3-CCB71126C6F3}"/>
          </ac:spMkLst>
        </pc:spChg>
        <pc:spChg chg="mod">
          <ac:chgData name="Balakrishna Sappa" userId="0176f69a8a420bd0" providerId="LiveId" clId="{542B6F0F-70E1-445F-A0D2-78BFDA17AE59}" dt="2022-03-25T09:19:23.009" v="464" actId="20577"/>
          <ac:spMkLst>
            <pc:docMk/>
            <pc:sldMk cId="3331463109" sldId="257"/>
            <ac:spMk id="3" creationId="{DE8394E5-8087-C508-3BFB-ADD61E70A8FE}"/>
          </ac:spMkLst>
        </pc:spChg>
        <pc:spChg chg="add del mod">
          <ac:chgData name="Balakrishna Sappa" userId="0176f69a8a420bd0" providerId="LiveId" clId="{542B6F0F-70E1-445F-A0D2-78BFDA17AE59}" dt="2022-03-25T09:20:10.391" v="467"/>
          <ac:spMkLst>
            <pc:docMk/>
            <pc:sldMk cId="3331463109" sldId="257"/>
            <ac:spMk id="4" creationId="{1B881DE8-20E0-C571-4953-210AFBF0B071}"/>
          </ac:spMkLst>
        </pc:spChg>
      </pc:sldChg>
      <pc:sldChg chg="addSp delSp modSp new del">
        <pc:chgData name="Balakrishna Sappa" userId="0176f69a8a420bd0" providerId="LiveId" clId="{542B6F0F-70E1-445F-A0D2-78BFDA17AE59}" dt="2022-03-25T09:33:12.280" v="484" actId="47"/>
        <pc:sldMkLst>
          <pc:docMk/>
          <pc:sldMk cId="623453819" sldId="258"/>
        </pc:sldMkLst>
        <pc:spChg chg="del">
          <ac:chgData name="Balakrishna Sappa" userId="0176f69a8a420bd0" providerId="LiveId" clId="{542B6F0F-70E1-445F-A0D2-78BFDA17AE59}" dt="2022-03-25T09:19:42.137" v="465"/>
          <ac:spMkLst>
            <pc:docMk/>
            <pc:sldMk cId="623453819" sldId="258"/>
            <ac:spMk id="3" creationId="{8088BA6D-9C45-2C2C-5C45-701AC08E1BD8}"/>
          </ac:spMkLst>
        </pc:spChg>
        <pc:spChg chg="add mod">
          <ac:chgData name="Balakrishna Sappa" userId="0176f69a8a420bd0" providerId="LiveId" clId="{542B6F0F-70E1-445F-A0D2-78BFDA17AE59}" dt="2022-03-25T09:19:42.137" v="465"/>
          <ac:spMkLst>
            <pc:docMk/>
            <pc:sldMk cId="623453819" sldId="258"/>
            <ac:spMk id="4" creationId="{72B3D0C6-F785-CCA1-033A-3972A28CDE64}"/>
          </ac:spMkLst>
        </pc:spChg>
      </pc:sldChg>
      <pc:sldChg chg="add del">
        <pc:chgData name="Balakrishna Sappa" userId="0176f69a8a420bd0" providerId="LiveId" clId="{542B6F0F-70E1-445F-A0D2-78BFDA17AE59}" dt="2022-03-25T09:33:52.576" v="509" actId="47"/>
        <pc:sldMkLst>
          <pc:docMk/>
          <pc:sldMk cId="0" sldId="259"/>
        </pc:sldMkLst>
      </pc:sldChg>
      <pc:sldChg chg="add del">
        <pc:chgData name="Balakrishna Sappa" userId="0176f69a8a420bd0" providerId="LiveId" clId="{542B6F0F-70E1-445F-A0D2-78BFDA17AE59}" dt="2022-03-25T09:32:45.632" v="480" actId="47"/>
        <pc:sldMkLst>
          <pc:docMk/>
          <pc:sldMk cId="0" sldId="260"/>
        </pc:sldMkLst>
      </pc:sldChg>
      <pc:sldChg chg="new del">
        <pc:chgData name="Balakrishna Sappa" userId="0176f69a8a420bd0" providerId="LiveId" clId="{542B6F0F-70E1-445F-A0D2-78BFDA17AE59}" dt="2022-03-25T09:21:15.809" v="479" actId="47"/>
        <pc:sldMkLst>
          <pc:docMk/>
          <pc:sldMk cId="1065554891" sldId="261"/>
        </pc:sldMkLst>
      </pc:sldChg>
      <pc:sldChg chg="add">
        <pc:chgData name="Balakrishna Sappa" userId="0176f69a8a420bd0" providerId="LiveId" clId="{542B6F0F-70E1-445F-A0D2-78BFDA17AE59}" dt="2022-03-25T09:21:13.020" v="478"/>
        <pc:sldMkLst>
          <pc:docMk/>
          <pc:sldMk cId="0" sldId="262"/>
        </pc:sldMkLst>
      </pc:sldChg>
      <pc:sldChg chg="add ord">
        <pc:chgData name="Balakrishna Sappa" userId="0176f69a8a420bd0" providerId="LiveId" clId="{542B6F0F-70E1-445F-A0D2-78BFDA17AE59}" dt="2022-03-25T09:32:48.815" v="483"/>
        <pc:sldMkLst>
          <pc:docMk/>
          <pc:sldMk cId="0" sldId="263"/>
        </pc:sldMkLst>
      </pc:sldChg>
      <pc:sldChg chg="new del">
        <pc:chgData name="Balakrishna Sappa" userId="0176f69a8a420bd0" providerId="LiveId" clId="{542B6F0F-70E1-445F-A0D2-78BFDA17AE59}" dt="2022-03-25T09:33:31.913" v="490" actId="47"/>
        <pc:sldMkLst>
          <pc:docMk/>
          <pc:sldMk cId="3685223485" sldId="264"/>
        </pc:sldMkLst>
      </pc:sldChg>
      <pc:sldChg chg="modSp new mod ord">
        <pc:chgData name="Balakrishna Sappa" userId="0176f69a8a420bd0" providerId="LiveId" clId="{542B6F0F-70E1-445F-A0D2-78BFDA17AE59}" dt="2022-03-25T09:34:32.733" v="607" actId="20577"/>
        <pc:sldMkLst>
          <pc:docMk/>
          <pc:sldMk cId="4208423276" sldId="265"/>
        </pc:sldMkLst>
        <pc:spChg chg="mod">
          <ac:chgData name="Balakrishna Sappa" userId="0176f69a8a420bd0" providerId="LiveId" clId="{542B6F0F-70E1-445F-A0D2-78BFDA17AE59}" dt="2022-03-25T09:33:45.793" v="508" actId="20577"/>
          <ac:spMkLst>
            <pc:docMk/>
            <pc:sldMk cId="4208423276" sldId="265"/>
            <ac:spMk id="2" creationId="{23799350-269D-E9A5-C0B0-173F6FFA972E}"/>
          </ac:spMkLst>
        </pc:spChg>
        <pc:spChg chg="mod">
          <ac:chgData name="Balakrishna Sappa" userId="0176f69a8a420bd0" providerId="LiveId" clId="{542B6F0F-70E1-445F-A0D2-78BFDA17AE59}" dt="2022-03-25T09:34:32.733" v="607" actId="20577"/>
          <ac:spMkLst>
            <pc:docMk/>
            <pc:sldMk cId="4208423276" sldId="265"/>
            <ac:spMk id="3" creationId="{4C7FB822-F07E-C73C-4CCB-8AA343361719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95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17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490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56066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4858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402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05397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8459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167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792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7020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651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035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338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418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45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3/25/2022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380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5682" y="440181"/>
            <a:ext cx="9660635" cy="878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rlito"/>
                <a:cs typeface="Carli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3994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98FE0E0-D95D-46EF-A375-475D4DB0E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Video 1">
            <a:extLst>
              <a:ext uri="{FF2B5EF4-FFF2-40B4-BE49-F238E27FC236}">
                <a16:creationId xmlns:a16="http://schemas.microsoft.com/office/drawing/2014/main" id="{F8054825-3CBB-01CB-5259-342075408A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0" y="-20896"/>
            <a:ext cx="12188931" cy="685798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503E11D-D7FB-44ED-80F1-8CDAD7A9A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74A13-E711-BBA6-B98A-2CDC2A5A6A5B}"/>
              </a:ext>
            </a:extLst>
          </p:cNvPr>
          <p:cNvSpPr txBox="1"/>
          <p:nvPr/>
        </p:nvSpPr>
        <p:spPr>
          <a:xfrm>
            <a:off x="640080" y="640080"/>
            <a:ext cx="6894575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9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Optimal Electric vehicle Charging Stations Installation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2D82A42F-AEBE-4065-9792-036A904D8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CB2146"/>
          </a:solidFill>
          <a:ln w="38100" cap="rnd">
            <a:solidFill>
              <a:srgbClr val="CB2146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821BD-98EF-293A-AA77-DE64FBE11C3C}"/>
              </a:ext>
            </a:extLst>
          </p:cNvPr>
          <p:cNvSpPr txBox="1"/>
          <p:nvPr/>
        </p:nvSpPr>
        <p:spPr>
          <a:xfrm>
            <a:off x="7993138" y="1826527"/>
            <a:ext cx="13460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b="1" dirty="0"/>
              <a:t>Team Name:</a:t>
            </a:r>
            <a:endParaRPr lang="en-IN" sz="4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C6E71A-47C9-F178-EEF5-6E3A6EA9DF32}"/>
              </a:ext>
            </a:extLst>
          </p:cNvPr>
          <p:cNvSpPr txBox="1"/>
          <p:nvPr/>
        </p:nvSpPr>
        <p:spPr>
          <a:xfrm>
            <a:off x="8072496" y="2408834"/>
            <a:ext cx="3995326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Ministry	       :     </a:t>
            </a:r>
            <a:r>
              <a:rPr lang="en-IN" sz="2500" b="1" dirty="0"/>
              <a:t>Housing and Urban Affairs</a:t>
            </a:r>
          </a:p>
          <a:p>
            <a:r>
              <a:rPr lang="en-IN" sz="2000" b="1" dirty="0"/>
              <a:t>PS Code                :     </a:t>
            </a:r>
            <a:r>
              <a:rPr lang="en-IN" sz="2500" b="1" dirty="0"/>
              <a:t>BV806</a:t>
            </a:r>
          </a:p>
          <a:p>
            <a:r>
              <a:rPr lang="en-IN" sz="2000" b="1" dirty="0"/>
              <a:t>Theme</a:t>
            </a:r>
            <a:r>
              <a:rPr lang="en-IN" sz="2500" b="1" dirty="0"/>
              <a:t>              :    Smart Vehicles</a:t>
            </a:r>
          </a:p>
          <a:p>
            <a:r>
              <a:rPr lang="en-IN" sz="2000" b="1" dirty="0"/>
              <a:t>Institution</a:t>
            </a:r>
            <a:r>
              <a:rPr lang="en-IN" sz="2500" b="1" dirty="0"/>
              <a:t>	      :    Vasavi College of Engineering</a:t>
            </a:r>
          </a:p>
          <a:p>
            <a:r>
              <a:rPr lang="en-IN" sz="2000" b="1" dirty="0"/>
              <a:t>Institute Code (AISHE) </a:t>
            </a:r>
            <a:r>
              <a:rPr lang="en-IN" sz="2500" b="1" dirty="0"/>
              <a:t>:    C-26162</a:t>
            </a:r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3E95DBB1-0C1C-39AC-5B09-3983038B406A}"/>
              </a:ext>
            </a:extLst>
          </p:cNvPr>
          <p:cNvSpPr/>
          <p:nvPr/>
        </p:nvSpPr>
        <p:spPr>
          <a:xfrm>
            <a:off x="8020895" y="223274"/>
            <a:ext cx="3380209" cy="143251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/>
          </a:p>
        </p:txBody>
      </p:sp>
      <p:grpSp>
        <p:nvGrpSpPr>
          <p:cNvPr id="11" name="object 31">
            <a:extLst>
              <a:ext uri="{FF2B5EF4-FFF2-40B4-BE49-F238E27FC236}">
                <a16:creationId xmlns:a16="http://schemas.microsoft.com/office/drawing/2014/main" id="{6799E1F5-AB4E-69AC-9B09-C17BF8DFD93D}"/>
              </a:ext>
            </a:extLst>
          </p:cNvPr>
          <p:cNvGrpSpPr/>
          <p:nvPr/>
        </p:nvGrpSpPr>
        <p:grpSpPr>
          <a:xfrm>
            <a:off x="9448925" y="1790749"/>
            <a:ext cx="2339975" cy="541655"/>
            <a:chOff x="2518282" y="2232532"/>
            <a:chExt cx="2339975" cy="541655"/>
          </a:xfrm>
        </p:grpSpPr>
        <p:sp>
          <p:nvSpPr>
            <p:cNvPr id="13" name="object 32">
              <a:extLst>
                <a:ext uri="{FF2B5EF4-FFF2-40B4-BE49-F238E27FC236}">
                  <a16:creationId xmlns:a16="http://schemas.microsoft.com/office/drawing/2014/main" id="{0A4AE2EA-267D-E014-4AD4-4392EFA7B9D9}"/>
                </a:ext>
              </a:extLst>
            </p:cNvPr>
            <p:cNvSpPr/>
            <p:nvPr/>
          </p:nvSpPr>
          <p:spPr>
            <a:xfrm>
              <a:off x="2540888" y="2254503"/>
              <a:ext cx="2317369" cy="519429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33">
              <a:extLst>
                <a:ext uri="{FF2B5EF4-FFF2-40B4-BE49-F238E27FC236}">
                  <a16:creationId xmlns:a16="http://schemas.microsoft.com/office/drawing/2014/main" id="{822C4115-3A70-7613-2046-4D4B66734C0E}"/>
                </a:ext>
              </a:extLst>
            </p:cNvPr>
            <p:cNvSpPr/>
            <p:nvPr/>
          </p:nvSpPr>
          <p:spPr>
            <a:xfrm>
              <a:off x="2524378" y="2238628"/>
              <a:ext cx="2305176" cy="507492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34">
              <a:extLst>
                <a:ext uri="{FF2B5EF4-FFF2-40B4-BE49-F238E27FC236}">
                  <a16:creationId xmlns:a16="http://schemas.microsoft.com/office/drawing/2014/main" id="{85BAFB60-00D4-FE8B-B615-66379237E7D5}"/>
                </a:ext>
              </a:extLst>
            </p:cNvPr>
            <p:cNvSpPr/>
            <p:nvPr/>
          </p:nvSpPr>
          <p:spPr>
            <a:xfrm>
              <a:off x="3653408" y="2455036"/>
              <a:ext cx="152781" cy="220599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35">
              <a:extLst>
                <a:ext uri="{FF2B5EF4-FFF2-40B4-BE49-F238E27FC236}">
                  <a16:creationId xmlns:a16="http://schemas.microsoft.com/office/drawing/2014/main" id="{A9D35565-F8DC-7BD0-6209-12B90444C5FA}"/>
                </a:ext>
              </a:extLst>
            </p:cNvPr>
            <p:cNvSpPr/>
            <p:nvPr/>
          </p:nvSpPr>
          <p:spPr>
            <a:xfrm>
              <a:off x="4047743" y="2442336"/>
              <a:ext cx="147320" cy="93853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36">
              <a:extLst>
                <a:ext uri="{FF2B5EF4-FFF2-40B4-BE49-F238E27FC236}">
                  <a16:creationId xmlns:a16="http://schemas.microsoft.com/office/drawing/2014/main" id="{69E03BF3-7B1E-FD51-25C3-6A8FC64070A4}"/>
                </a:ext>
              </a:extLst>
            </p:cNvPr>
            <p:cNvSpPr/>
            <p:nvPr/>
          </p:nvSpPr>
          <p:spPr>
            <a:xfrm>
              <a:off x="2524378" y="2270632"/>
              <a:ext cx="2305685" cy="475615"/>
            </a:xfrm>
            <a:custGeom>
              <a:avLst/>
              <a:gdLst/>
              <a:ahLst/>
              <a:cxnLst/>
              <a:rect l="l" t="t" r="r" b="b"/>
              <a:pathLst>
                <a:path w="2305685" h="475614">
                  <a:moveTo>
                    <a:pt x="925321" y="120014"/>
                  </a:moveTo>
                  <a:lnTo>
                    <a:pt x="934211" y="120014"/>
                  </a:lnTo>
                  <a:lnTo>
                    <a:pt x="941578" y="120395"/>
                  </a:lnTo>
                  <a:lnTo>
                    <a:pt x="968501" y="128777"/>
                  </a:lnTo>
                  <a:lnTo>
                    <a:pt x="969898" y="130555"/>
                  </a:lnTo>
                  <a:lnTo>
                    <a:pt x="970660" y="132714"/>
                  </a:lnTo>
                  <a:lnTo>
                    <a:pt x="970660" y="135127"/>
                  </a:lnTo>
                  <a:lnTo>
                    <a:pt x="970660" y="454913"/>
                  </a:lnTo>
                  <a:lnTo>
                    <a:pt x="970660" y="457326"/>
                  </a:lnTo>
                  <a:lnTo>
                    <a:pt x="969898" y="459486"/>
                  </a:lnTo>
                  <a:lnTo>
                    <a:pt x="968501" y="461263"/>
                  </a:lnTo>
                  <a:lnTo>
                    <a:pt x="967105" y="463041"/>
                  </a:lnTo>
                  <a:lnTo>
                    <a:pt x="964565" y="464565"/>
                  </a:lnTo>
                  <a:lnTo>
                    <a:pt x="961135" y="465708"/>
                  </a:lnTo>
                  <a:lnTo>
                    <a:pt x="957707" y="466978"/>
                  </a:lnTo>
                  <a:lnTo>
                    <a:pt x="953007" y="467867"/>
                  </a:lnTo>
                  <a:lnTo>
                    <a:pt x="947293" y="468502"/>
                  </a:lnTo>
                  <a:lnTo>
                    <a:pt x="941578" y="469011"/>
                  </a:lnTo>
                  <a:lnTo>
                    <a:pt x="934211" y="469391"/>
                  </a:lnTo>
                  <a:lnTo>
                    <a:pt x="925321" y="469391"/>
                  </a:lnTo>
                  <a:lnTo>
                    <a:pt x="916558" y="469391"/>
                  </a:lnTo>
                  <a:lnTo>
                    <a:pt x="889634" y="465708"/>
                  </a:lnTo>
                  <a:lnTo>
                    <a:pt x="886079" y="464565"/>
                  </a:lnTo>
                  <a:lnTo>
                    <a:pt x="883666" y="463041"/>
                  </a:lnTo>
                  <a:lnTo>
                    <a:pt x="882269" y="461263"/>
                  </a:lnTo>
                  <a:lnTo>
                    <a:pt x="880744" y="459486"/>
                  </a:lnTo>
                  <a:lnTo>
                    <a:pt x="880109" y="457326"/>
                  </a:lnTo>
                  <a:lnTo>
                    <a:pt x="880109" y="454913"/>
                  </a:lnTo>
                  <a:lnTo>
                    <a:pt x="880109" y="135127"/>
                  </a:lnTo>
                  <a:lnTo>
                    <a:pt x="880109" y="132714"/>
                  </a:lnTo>
                  <a:lnTo>
                    <a:pt x="880744" y="130555"/>
                  </a:lnTo>
                  <a:lnTo>
                    <a:pt x="882269" y="128777"/>
                  </a:lnTo>
                  <a:lnTo>
                    <a:pt x="883666" y="127000"/>
                  </a:lnTo>
                  <a:lnTo>
                    <a:pt x="916558" y="120014"/>
                  </a:lnTo>
                  <a:lnTo>
                    <a:pt x="925321" y="120014"/>
                  </a:lnTo>
                  <a:close/>
                </a:path>
                <a:path w="2305685" h="475614">
                  <a:moveTo>
                    <a:pt x="2192655" y="113918"/>
                  </a:moveTo>
                  <a:lnTo>
                    <a:pt x="2235485" y="118459"/>
                  </a:lnTo>
                  <a:lnTo>
                    <a:pt x="2272410" y="130937"/>
                  </a:lnTo>
                  <a:lnTo>
                    <a:pt x="2278380" y="134874"/>
                  </a:lnTo>
                  <a:lnTo>
                    <a:pt x="2280666" y="136651"/>
                  </a:lnTo>
                  <a:lnTo>
                    <a:pt x="2282317" y="138556"/>
                  </a:lnTo>
                  <a:lnTo>
                    <a:pt x="2283206" y="140334"/>
                  </a:lnTo>
                  <a:lnTo>
                    <a:pt x="2284222" y="142112"/>
                  </a:lnTo>
                  <a:lnTo>
                    <a:pt x="2284984" y="144271"/>
                  </a:lnTo>
                  <a:lnTo>
                    <a:pt x="2285365" y="146812"/>
                  </a:lnTo>
                  <a:lnTo>
                    <a:pt x="2285872" y="149351"/>
                  </a:lnTo>
                  <a:lnTo>
                    <a:pt x="2286381" y="152400"/>
                  </a:lnTo>
                  <a:lnTo>
                    <a:pt x="2286635" y="156082"/>
                  </a:lnTo>
                  <a:lnTo>
                    <a:pt x="2287016" y="159892"/>
                  </a:lnTo>
                  <a:lnTo>
                    <a:pt x="2287270" y="164464"/>
                  </a:lnTo>
                  <a:lnTo>
                    <a:pt x="2287270" y="169925"/>
                  </a:lnTo>
                  <a:lnTo>
                    <a:pt x="2287270" y="176402"/>
                  </a:lnTo>
                  <a:lnTo>
                    <a:pt x="2287016" y="181737"/>
                  </a:lnTo>
                  <a:lnTo>
                    <a:pt x="2286635" y="185800"/>
                  </a:lnTo>
                  <a:lnTo>
                    <a:pt x="2286381" y="189864"/>
                  </a:lnTo>
                  <a:lnTo>
                    <a:pt x="2285746" y="193039"/>
                  </a:lnTo>
                  <a:lnTo>
                    <a:pt x="2284857" y="195452"/>
                  </a:lnTo>
                  <a:lnTo>
                    <a:pt x="2284095" y="197865"/>
                  </a:lnTo>
                  <a:lnTo>
                    <a:pt x="2282951" y="199516"/>
                  </a:lnTo>
                  <a:lnTo>
                    <a:pt x="2281428" y="200278"/>
                  </a:lnTo>
                  <a:lnTo>
                    <a:pt x="2280031" y="201167"/>
                  </a:lnTo>
                  <a:lnTo>
                    <a:pt x="2278380" y="201549"/>
                  </a:lnTo>
                  <a:lnTo>
                    <a:pt x="2276474" y="201549"/>
                  </a:lnTo>
                  <a:lnTo>
                    <a:pt x="2274316" y="201549"/>
                  </a:lnTo>
                  <a:lnTo>
                    <a:pt x="2270886" y="200278"/>
                  </a:lnTo>
                  <a:lnTo>
                    <a:pt x="2266315" y="197865"/>
                  </a:lnTo>
                  <a:lnTo>
                    <a:pt x="2261870" y="195325"/>
                  </a:lnTo>
                  <a:lnTo>
                    <a:pt x="2256155" y="192658"/>
                  </a:lnTo>
                  <a:lnTo>
                    <a:pt x="2249297" y="189737"/>
                  </a:lnTo>
                  <a:lnTo>
                    <a:pt x="2242438" y="186816"/>
                  </a:lnTo>
                  <a:lnTo>
                    <a:pt x="2234565" y="184150"/>
                  </a:lnTo>
                  <a:lnTo>
                    <a:pt x="2194813" y="177800"/>
                  </a:lnTo>
                  <a:lnTo>
                    <a:pt x="2186685" y="177800"/>
                  </a:lnTo>
                  <a:lnTo>
                    <a:pt x="2158872" y="187578"/>
                  </a:lnTo>
                  <a:lnTo>
                    <a:pt x="2155062" y="190626"/>
                  </a:lnTo>
                  <a:lnTo>
                    <a:pt x="2152142" y="194309"/>
                  </a:lnTo>
                  <a:lnTo>
                    <a:pt x="2150236" y="198500"/>
                  </a:lnTo>
                  <a:lnTo>
                    <a:pt x="2148332" y="202691"/>
                  </a:lnTo>
                  <a:lnTo>
                    <a:pt x="2147443" y="207263"/>
                  </a:lnTo>
                  <a:lnTo>
                    <a:pt x="2147443" y="211962"/>
                  </a:lnTo>
                  <a:lnTo>
                    <a:pt x="2147443" y="219455"/>
                  </a:lnTo>
                  <a:lnTo>
                    <a:pt x="2177944" y="246796"/>
                  </a:lnTo>
                  <a:lnTo>
                    <a:pt x="2197608" y="254762"/>
                  </a:lnTo>
                  <a:lnTo>
                    <a:pt x="2204700" y="257361"/>
                  </a:lnTo>
                  <a:lnTo>
                    <a:pt x="2240756" y="272176"/>
                  </a:lnTo>
                  <a:lnTo>
                    <a:pt x="2274621" y="293457"/>
                  </a:lnTo>
                  <a:lnTo>
                    <a:pt x="2298319" y="326516"/>
                  </a:lnTo>
                  <a:lnTo>
                    <a:pt x="2305176" y="364363"/>
                  </a:lnTo>
                  <a:lnTo>
                    <a:pt x="2304534" y="377654"/>
                  </a:lnTo>
                  <a:lnTo>
                    <a:pt x="2289296" y="422578"/>
                  </a:lnTo>
                  <a:lnTo>
                    <a:pt x="2256280" y="454019"/>
                  </a:lnTo>
                  <a:lnTo>
                    <a:pt x="2208819" y="471523"/>
                  </a:lnTo>
                  <a:lnTo>
                    <a:pt x="2166493" y="475488"/>
                  </a:lnTo>
                  <a:lnTo>
                    <a:pt x="2157561" y="475321"/>
                  </a:lnTo>
                  <a:lnTo>
                    <a:pt x="2116661" y="469725"/>
                  </a:lnTo>
                  <a:lnTo>
                    <a:pt x="2081275" y="457453"/>
                  </a:lnTo>
                  <a:lnTo>
                    <a:pt x="2075560" y="454659"/>
                  </a:lnTo>
                  <a:lnTo>
                    <a:pt x="2062607" y="437514"/>
                  </a:lnTo>
                  <a:lnTo>
                    <a:pt x="2061209" y="432180"/>
                  </a:lnTo>
                  <a:lnTo>
                    <a:pt x="2060447" y="424179"/>
                  </a:lnTo>
                  <a:lnTo>
                    <a:pt x="2060447" y="413638"/>
                  </a:lnTo>
                  <a:lnTo>
                    <a:pt x="2060447" y="406653"/>
                  </a:lnTo>
                  <a:lnTo>
                    <a:pt x="2060701" y="401065"/>
                  </a:lnTo>
                  <a:lnTo>
                    <a:pt x="2061209" y="396875"/>
                  </a:lnTo>
                  <a:lnTo>
                    <a:pt x="2061591" y="392683"/>
                  </a:lnTo>
                  <a:lnTo>
                    <a:pt x="2066924" y="381888"/>
                  </a:lnTo>
                  <a:lnTo>
                    <a:pt x="2068321" y="381000"/>
                  </a:lnTo>
                  <a:lnTo>
                    <a:pt x="2070099" y="380618"/>
                  </a:lnTo>
                  <a:lnTo>
                    <a:pt x="2072258" y="380618"/>
                  </a:lnTo>
                  <a:lnTo>
                    <a:pt x="2074925" y="380618"/>
                  </a:lnTo>
                  <a:lnTo>
                    <a:pt x="2078862" y="382015"/>
                  </a:lnTo>
                  <a:lnTo>
                    <a:pt x="2083943" y="385063"/>
                  </a:lnTo>
                  <a:lnTo>
                    <a:pt x="2089149" y="388112"/>
                  </a:lnTo>
                  <a:lnTo>
                    <a:pt x="2129917" y="405002"/>
                  </a:lnTo>
                  <a:lnTo>
                    <a:pt x="2164715" y="409701"/>
                  </a:lnTo>
                  <a:lnTo>
                    <a:pt x="2172843" y="409701"/>
                  </a:lnTo>
                  <a:lnTo>
                    <a:pt x="2180082" y="408813"/>
                  </a:lnTo>
                  <a:lnTo>
                    <a:pt x="2186432" y="407162"/>
                  </a:lnTo>
                  <a:lnTo>
                    <a:pt x="2192782" y="405511"/>
                  </a:lnTo>
                  <a:lnTo>
                    <a:pt x="2198243" y="403097"/>
                  </a:lnTo>
                  <a:lnTo>
                    <a:pt x="2202942" y="399922"/>
                  </a:lnTo>
                  <a:lnTo>
                    <a:pt x="2207641" y="396875"/>
                  </a:lnTo>
                  <a:lnTo>
                    <a:pt x="2211197" y="392938"/>
                  </a:lnTo>
                  <a:lnTo>
                    <a:pt x="2213483" y="388112"/>
                  </a:lnTo>
                  <a:lnTo>
                    <a:pt x="2215896" y="383286"/>
                  </a:lnTo>
                  <a:lnTo>
                    <a:pt x="2217166" y="377825"/>
                  </a:lnTo>
                  <a:lnTo>
                    <a:pt x="2217166" y="371601"/>
                  </a:lnTo>
                  <a:lnTo>
                    <a:pt x="2217166" y="364363"/>
                  </a:lnTo>
                  <a:lnTo>
                    <a:pt x="2187215" y="336786"/>
                  </a:lnTo>
                  <a:lnTo>
                    <a:pt x="2161091" y="326235"/>
                  </a:lnTo>
                  <a:lnTo>
                    <a:pt x="2154047" y="323500"/>
                  </a:lnTo>
                  <a:lnTo>
                    <a:pt x="2118229" y="307518"/>
                  </a:lnTo>
                  <a:lnTo>
                    <a:pt x="2086483" y="284225"/>
                  </a:lnTo>
                  <a:lnTo>
                    <a:pt x="2065922" y="248040"/>
                  </a:lnTo>
                  <a:lnTo>
                    <a:pt x="2062225" y="217804"/>
                  </a:lnTo>
                  <a:lnTo>
                    <a:pt x="2062795" y="206517"/>
                  </a:lnTo>
                  <a:lnTo>
                    <a:pt x="2076219" y="166248"/>
                  </a:lnTo>
                  <a:lnTo>
                    <a:pt x="2106009" y="136163"/>
                  </a:lnTo>
                  <a:lnTo>
                    <a:pt x="2150774" y="118151"/>
                  </a:lnTo>
                  <a:lnTo>
                    <a:pt x="2177964" y="114393"/>
                  </a:lnTo>
                  <a:lnTo>
                    <a:pt x="2192655" y="113918"/>
                  </a:lnTo>
                  <a:close/>
                </a:path>
                <a:path w="2305685" h="475614">
                  <a:moveTo>
                    <a:pt x="1988946" y="113918"/>
                  </a:moveTo>
                  <a:lnTo>
                    <a:pt x="1992121" y="113918"/>
                  </a:lnTo>
                  <a:lnTo>
                    <a:pt x="1995423" y="114045"/>
                  </a:lnTo>
                  <a:lnTo>
                    <a:pt x="1998980" y="114426"/>
                  </a:lnTo>
                  <a:lnTo>
                    <a:pt x="2002662" y="114807"/>
                  </a:lnTo>
                  <a:lnTo>
                    <a:pt x="2020188" y="119125"/>
                  </a:lnTo>
                  <a:lnTo>
                    <a:pt x="2023109" y="120141"/>
                  </a:lnTo>
                  <a:lnTo>
                    <a:pt x="2025142" y="121284"/>
                  </a:lnTo>
                  <a:lnTo>
                    <a:pt x="2026538" y="122554"/>
                  </a:lnTo>
                  <a:lnTo>
                    <a:pt x="2027808" y="123697"/>
                  </a:lnTo>
                  <a:lnTo>
                    <a:pt x="2028824" y="124967"/>
                  </a:lnTo>
                  <a:lnTo>
                    <a:pt x="2029333" y="126491"/>
                  </a:lnTo>
                  <a:lnTo>
                    <a:pt x="2029968" y="127888"/>
                  </a:lnTo>
                  <a:lnTo>
                    <a:pt x="2032126" y="143763"/>
                  </a:lnTo>
                  <a:lnTo>
                    <a:pt x="2032381" y="148716"/>
                  </a:lnTo>
                  <a:lnTo>
                    <a:pt x="2032381" y="155575"/>
                  </a:lnTo>
                  <a:lnTo>
                    <a:pt x="2032381" y="164211"/>
                  </a:lnTo>
                  <a:lnTo>
                    <a:pt x="2032381" y="172846"/>
                  </a:lnTo>
                  <a:lnTo>
                    <a:pt x="2032254" y="179958"/>
                  </a:lnTo>
                  <a:lnTo>
                    <a:pt x="2031745" y="185419"/>
                  </a:lnTo>
                  <a:lnTo>
                    <a:pt x="2031237" y="190880"/>
                  </a:lnTo>
                  <a:lnTo>
                    <a:pt x="2030475" y="195199"/>
                  </a:lnTo>
                  <a:lnTo>
                    <a:pt x="2022220" y="206628"/>
                  </a:lnTo>
                  <a:lnTo>
                    <a:pt x="2019808" y="206628"/>
                  </a:lnTo>
                  <a:lnTo>
                    <a:pt x="2017903" y="206628"/>
                  </a:lnTo>
                  <a:lnTo>
                    <a:pt x="2015744" y="206247"/>
                  </a:lnTo>
                  <a:lnTo>
                    <a:pt x="2013331" y="205358"/>
                  </a:lnTo>
                  <a:lnTo>
                    <a:pt x="2011045" y="204469"/>
                  </a:lnTo>
                  <a:lnTo>
                    <a:pt x="2008250" y="203580"/>
                  </a:lnTo>
                  <a:lnTo>
                    <a:pt x="2005330" y="202691"/>
                  </a:lnTo>
                  <a:lnTo>
                    <a:pt x="2002282" y="201675"/>
                  </a:lnTo>
                  <a:lnTo>
                    <a:pt x="1998980" y="200787"/>
                  </a:lnTo>
                  <a:lnTo>
                    <a:pt x="1995423" y="200025"/>
                  </a:lnTo>
                  <a:lnTo>
                    <a:pt x="1991868" y="199136"/>
                  </a:lnTo>
                  <a:lnTo>
                    <a:pt x="1987931" y="198754"/>
                  </a:lnTo>
                  <a:lnTo>
                    <a:pt x="1983612" y="198754"/>
                  </a:lnTo>
                  <a:lnTo>
                    <a:pt x="1978533" y="198754"/>
                  </a:lnTo>
                  <a:lnTo>
                    <a:pt x="1973453" y="199770"/>
                  </a:lnTo>
                  <a:lnTo>
                    <a:pt x="1968499" y="201802"/>
                  </a:lnTo>
                  <a:lnTo>
                    <a:pt x="1963420" y="203834"/>
                  </a:lnTo>
                  <a:lnTo>
                    <a:pt x="1958212" y="207009"/>
                  </a:lnTo>
                  <a:lnTo>
                    <a:pt x="1952879" y="211327"/>
                  </a:lnTo>
                  <a:lnTo>
                    <a:pt x="1947418" y="215645"/>
                  </a:lnTo>
                  <a:lnTo>
                    <a:pt x="1941830" y="221361"/>
                  </a:lnTo>
                  <a:lnTo>
                    <a:pt x="1917065" y="255142"/>
                  </a:lnTo>
                  <a:lnTo>
                    <a:pt x="1917065" y="454913"/>
                  </a:lnTo>
                  <a:lnTo>
                    <a:pt x="1917065" y="457326"/>
                  </a:lnTo>
                  <a:lnTo>
                    <a:pt x="1916303" y="459486"/>
                  </a:lnTo>
                  <a:lnTo>
                    <a:pt x="1914906" y="461263"/>
                  </a:lnTo>
                  <a:lnTo>
                    <a:pt x="1913508" y="463041"/>
                  </a:lnTo>
                  <a:lnTo>
                    <a:pt x="1910969" y="464565"/>
                  </a:lnTo>
                  <a:lnTo>
                    <a:pt x="1907540" y="465708"/>
                  </a:lnTo>
                  <a:lnTo>
                    <a:pt x="1904110" y="466978"/>
                  </a:lnTo>
                  <a:lnTo>
                    <a:pt x="1899411" y="467867"/>
                  </a:lnTo>
                  <a:lnTo>
                    <a:pt x="1893696" y="468502"/>
                  </a:lnTo>
                  <a:lnTo>
                    <a:pt x="1887982" y="469011"/>
                  </a:lnTo>
                  <a:lnTo>
                    <a:pt x="1880616" y="469391"/>
                  </a:lnTo>
                  <a:lnTo>
                    <a:pt x="1871725" y="469391"/>
                  </a:lnTo>
                  <a:lnTo>
                    <a:pt x="1862962" y="469391"/>
                  </a:lnTo>
                  <a:lnTo>
                    <a:pt x="1836038" y="465708"/>
                  </a:lnTo>
                  <a:lnTo>
                    <a:pt x="1832483" y="464565"/>
                  </a:lnTo>
                  <a:lnTo>
                    <a:pt x="1830070" y="463041"/>
                  </a:lnTo>
                  <a:lnTo>
                    <a:pt x="1828672" y="461263"/>
                  </a:lnTo>
                  <a:lnTo>
                    <a:pt x="1827148" y="459486"/>
                  </a:lnTo>
                  <a:lnTo>
                    <a:pt x="1826513" y="457326"/>
                  </a:lnTo>
                  <a:lnTo>
                    <a:pt x="1826513" y="454913"/>
                  </a:lnTo>
                  <a:lnTo>
                    <a:pt x="1826513" y="134365"/>
                  </a:lnTo>
                  <a:lnTo>
                    <a:pt x="1826513" y="131952"/>
                  </a:lnTo>
                  <a:lnTo>
                    <a:pt x="1827148" y="129920"/>
                  </a:lnTo>
                  <a:lnTo>
                    <a:pt x="1828292" y="128142"/>
                  </a:lnTo>
                  <a:lnTo>
                    <a:pt x="1829434" y="126237"/>
                  </a:lnTo>
                  <a:lnTo>
                    <a:pt x="1846833" y="120903"/>
                  </a:lnTo>
                  <a:lnTo>
                    <a:pt x="1851659" y="120268"/>
                  </a:lnTo>
                  <a:lnTo>
                    <a:pt x="1857883" y="120014"/>
                  </a:lnTo>
                  <a:lnTo>
                    <a:pt x="1865248" y="120014"/>
                  </a:lnTo>
                  <a:lnTo>
                    <a:pt x="1872995" y="120014"/>
                  </a:lnTo>
                  <a:lnTo>
                    <a:pt x="1879345" y="120268"/>
                  </a:lnTo>
                  <a:lnTo>
                    <a:pt x="1884298" y="120903"/>
                  </a:lnTo>
                  <a:lnTo>
                    <a:pt x="1889379" y="121538"/>
                  </a:lnTo>
                  <a:lnTo>
                    <a:pt x="1901951" y="128142"/>
                  </a:lnTo>
                  <a:lnTo>
                    <a:pt x="1903221" y="129920"/>
                  </a:lnTo>
                  <a:lnTo>
                    <a:pt x="1903730" y="131952"/>
                  </a:lnTo>
                  <a:lnTo>
                    <a:pt x="1903730" y="134365"/>
                  </a:lnTo>
                  <a:lnTo>
                    <a:pt x="1903730" y="174243"/>
                  </a:lnTo>
                  <a:lnTo>
                    <a:pt x="1933007" y="139076"/>
                  </a:lnTo>
                  <a:lnTo>
                    <a:pt x="1968881" y="116586"/>
                  </a:lnTo>
                  <a:lnTo>
                    <a:pt x="1975484" y="114807"/>
                  </a:lnTo>
                  <a:lnTo>
                    <a:pt x="1982216" y="113918"/>
                  </a:lnTo>
                  <a:lnTo>
                    <a:pt x="1988946" y="113918"/>
                  </a:lnTo>
                  <a:close/>
                </a:path>
                <a:path w="2305685" h="475614">
                  <a:moveTo>
                    <a:pt x="1600961" y="113918"/>
                  </a:moveTo>
                  <a:lnTo>
                    <a:pt x="1654790" y="120562"/>
                  </a:lnTo>
                  <a:lnTo>
                    <a:pt x="1695815" y="139890"/>
                  </a:lnTo>
                  <a:lnTo>
                    <a:pt x="1725332" y="169598"/>
                  </a:lnTo>
                  <a:lnTo>
                    <a:pt x="1743709" y="208406"/>
                  </a:lnTo>
                  <a:lnTo>
                    <a:pt x="1751800" y="254341"/>
                  </a:lnTo>
                  <a:lnTo>
                    <a:pt x="1752345" y="270890"/>
                  </a:lnTo>
                  <a:lnTo>
                    <a:pt x="1752345" y="285368"/>
                  </a:lnTo>
                  <a:lnTo>
                    <a:pt x="1733295" y="317626"/>
                  </a:lnTo>
                  <a:lnTo>
                    <a:pt x="1724659" y="317626"/>
                  </a:lnTo>
                  <a:lnTo>
                    <a:pt x="1529460" y="317626"/>
                  </a:lnTo>
                  <a:lnTo>
                    <a:pt x="1537100" y="362908"/>
                  </a:lnTo>
                  <a:lnTo>
                    <a:pt x="1561909" y="393557"/>
                  </a:lnTo>
                  <a:lnTo>
                    <a:pt x="1605928" y="406781"/>
                  </a:lnTo>
                  <a:lnTo>
                    <a:pt x="1617218" y="407162"/>
                  </a:lnTo>
                  <a:lnTo>
                    <a:pt x="1628691" y="406947"/>
                  </a:lnTo>
                  <a:lnTo>
                    <a:pt x="1667539" y="401972"/>
                  </a:lnTo>
                  <a:lnTo>
                    <a:pt x="1705991" y="390905"/>
                  </a:lnTo>
                  <a:lnTo>
                    <a:pt x="1711706" y="388619"/>
                  </a:lnTo>
                  <a:lnTo>
                    <a:pt x="1717420" y="386333"/>
                  </a:lnTo>
                  <a:lnTo>
                    <a:pt x="1722120" y="385190"/>
                  </a:lnTo>
                  <a:lnTo>
                    <a:pt x="1725675" y="385190"/>
                  </a:lnTo>
                  <a:lnTo>
                    <a:pt x="1727834" y="385190"/>
                  </a:lnTo>
                  <a:lnTo>
                    <a:pt x="1734693" y="391032"/>
                  </a:lnTo>
                  <a:lnTo>
                    <a:pt x="1735708" y="393191"/>
                  </a:lnTo>
                  <a:lnTo>
                    <a:pt x="1736344" y="396239"/>
                  </a:lnTo>
                  <a:lnTo>
                    <a:pt x="1736724" y="400176"/>
                  </a:lnTo>
                  <a:lnTo>
                    <a:pt x="1737106" y="404113"/>
                  </a:lnTo>
                  <a:lnTo>
                    <a:pt x="1737233" y="409066"/>
                  </a:lnTo>
                  <a:lnTo>
                    <a:pt x="1737233" y="415036"/>
                  </a:lnTo>
                  <a:lnTo>
                    <a:pt x="1737233" y="420369"/>
                  </a:lnTo>
                  <a:lnTo>
                    <a:pt x="1737106" y="424814"/>
                  </a:lnTo>
                  <a:lnTo>
                    <a:pt x="1736851" y="428497"/>
                  </a:lnTo>
                  <a:lnTo>
                    <a:pt x="1736597" y="432307"/>
                  </a:lnTo>
                  <a:lnTo>
                    <a:pt x="1705244" y="461010"/>
                  </a:lnTo>
                  <a:lnTo>
                    <a:pt x="1663636" y="470844"/>
                  </a:lnTo>
                  <a:lnTo>
                    <a:pt x="1620607" y="475297"/>
                  </a:lnTo>
                  <a:lnTo>
                    <a:pt x="1608962" y="475488"/>
                  </a:lnTo>
                  <a:lnTo>
                    <a:pt x="1588200" y="474801"/>
                  </a:lnTo>
                  <a:lnTo>
                    <a:pt x="1534033" y="464692"/>
                  </a:lnTo>
                  <a:lnTo>
                    <a:pt x="1491688" y="442190"/>
                  </a:lnTo>
                  <a:lnTo>
                    <a:pt x="1461404" y="407161"/>
                  </a:lnTo>
                  <a:lnTo>
                    <a:pt x="1443460" y="359205"/>
                  </a:lnTo>
                  <a:lnTo>
                    <a:pt x="1438177" y="320014"/>
                  </a:lnTo>
                  <a:lnTo>
                    <a:pt x="1437512" y="298322"/>
                  </a:lnTo>
                  <a:lnTo>
                    <a:pt x="1438203" y="277437"/>
                  </a:lnTo>
                  <a:lnTo>
                    <a:pt x="1443728" y="238904"/>
                  </a:lnTo>
                  <a:lnTo>
                    <a:pt x="1462278" y="189468"/>
                  </a:lnTo>
                  <a:lnTo>
                    <a:pt x="1492111" y="151727"/>
                  </a:lnTo>
                  <a:lnTo>
                    <a:pt x="1532508" y="126491"/>
                  </a:lnTo>
                  <a:lnTo>
                    <a:pt x="1582408" y="114704"/>
                  </a:lnTo>
                  <a:lnTo>
                    <a:pt x="1600961" y="113918"/>
                  </a:lnTo>
                  <a:close/>
                </a:path>
                <a:path w="2305685" h="475614">
                  <a:moveTo>
                    <a:pt x="699134" y="113918"/>
                  </a:moveTo>
                  <a:lnTo>
                    <a:pt x="741965" y="118459"/>
                  </a:lnTo>
                  <a:lnTo>
                    <a:pt x="778891" y="130937"/>
                  </a:lnTo>
                  <a:lnTo>
                    <a:pt x="784859" y="134874"/>
                  </a:lnTo>
                  <a:lnTo>
                    <a:pt x="787145" y="136651"/>
                  </a:lnTo>
                  <a:lnTo>
                    <a:pt x="788796" y="138556"/>
                  </a:lnTo>
                  <a:lnTo>
                    <a:pt x="789685" y="140334"/>
                  </a:lnTo>
                  <a:lnTo>
                    <a:pt x="790701" y="142112"/>
                  </a:lnTo>
                  <a:lnTo>
                    <a:pt x="791463" y="144271"/>
                  </a:lnTo>
                  <a:lnTo>
                    <a:pt x="791844" y="146812"/>
                  </a:lnTo>
                  <a:lnTo>
                    <a:pt x="792353" y="149351"/>
                  </a:lnTo>
                  <a:lnTo>
                    <a:pt x="792860" y="152400"/>
                  </a:lnTo>
                  <a:lnTo>
                    <a:pt x="793115" y="156082"/>
                  </a:lnTo>
                  <a:lnTo>
                    <a:pt x="793495" y="159892"/>
                  </a:lnTo>
                  <a:lnTo>
                    <a:pt x="793749" y="164464"/>
                  </a:lnTo>
                  <a:lnTo>
                    <a:pt x="793749" y="169925"/>
                  </a:lnTo>
                  <a:lnTo>
                    <a:pt x="793749" y="176402"/>
                  </a:lnTo>
                  <a:lnTo>
                    <a:pt x="793495" y="181737"/>
                  </a:lnTo>
                  <a:lnTo>
                    <a:pt x="793115" y="185800"/>
                  </a:lnTo>
                  <a:lnTo>
                    <a:pt x="792860" y="189864"/>
                  </a:lnTo>
                  <a:lnTo>
                    <a:pt x="792225" y="193039"/>
                  </a:lnTo>
                  <a:lnTo>
                    <a:pt x="791336" y="195452"/>
                  </a:lnTo>
                  <a:lnTo>
                    <a:pt x="790574" y="197865"/>
                  </a:lnTo>
                  <a:lnTo>
                    <a:pt x="789432" y="199516"/>
                  </a:lnTo>
                  <a:lnTo>
                    <a:pt x="787907" y="200278"/>
                  </a:lnTo>
                  <a:lnTo>
                    <a:pt x="786510" y="201167"/>
                  </a:lnTo>
                  <a:lnTo>
                    <a:pt x="784859" y="201549"/>
                  </a:lnTo>
                  <a:lnTo>
                    <a:pt x="782955" y="201549"/>
                  </a:lnTo>
                  <a:lnTo>
                    <a:pt x="780795" y="201549"/>
                  </a:lnTo>
                  <a:lnTo>
                    <a:pt x="777367" y="200278"/>
                  </a:lnTo>
                  <a:lnTo>
                    <a:pt x="772794" y="197865"/>
                  </a:lnTo>
                  <a:lnTo>
                    <a:pt x="768349" y="195325"/>
                  </a:lnTo>
                  <a:lnTo>
                    <a:pt x="762634" y="192658"/>
                  </a:lnTo>
                  <a:lnTo>
                    <a:pt x="755776" y="189737"/>
                  </a:lnTo>
                  <a:lnTo>
                    <a:pt x="748919" y="186816"/>
                  </a:lnTo>
                  <a:lnTo>
                    <a:pt x="741044" y="184150"/>
                  </a:lnTo>
                  <a:lnTo>
                    <a:pt x="701294" y="177800"/>
                  </a:lnTo>
                  <a:lnTo>
                    <a:pt x="693165" y="177800"/>
                  </a:lnTo>
                  <a:lnTo>
                    <a:pt x="665352" y="187578"/>
                  </a:lnTo>
                  <a:lnTo>
                    <a:pt x="661543" y="190626"/>
                  </a:lnTo>
                  <a:lnTo>
                    <a:pt x="658621" y="194309"/>
                  </a:lnTo>
                  <a:lnTo>
                    <a:pt x="656716" y="198500"/>
                  </a:lnTo>
                  <a:lnTo>
                    <a:pt x="654812" y="202691"/>
                  </a:lnTo>
                  <a:lnTo>
                    <a:pt x="653922" y="207263"/>
                  </a:lnTo>
                  <a:lnTo>
                    <a:pt x="653922" y="211962"/>
                  </a:lnTo>
                  <a:lnTo>
                    <a:pt x="653922" y="219455"/>
                  </a:lnTo>
                  <a:lnTo>
                    <a:pt x="684424" y="246796"/>
                  </a:lnTo>
                  <a:lnTo>
                    <a:pt x="704088" y="254762"/>
                  </a:lnTo>
                  <a:lnTo>
                    <a:pt x="711180" y="257361"/>
                  </a:lnTo>
                  <a:lnTo>
                    <a:pt x="747236" y="272176"/>
                  </a:lnTo>
                  <a:lnTo>
                    <a:pt x="781101" y="293457"/>
                  </a:lnTo>
                  <a:lnTo>
                    <a:pt x="804798" y="326516"/>
                  </a:lnTo>
                  <a:lnTo>
                    <a:pt x="811657" y="364363"/>
                  </a:lnTo>
                  <a:lnTo>
                    <a:pt x="811014" y="377654"/>
                  </a:lnTo>
                  <a:lnTo>
                    <a:pt x="795776" y="422578"/>
                  </a:lnTo>
                  <a:lnTo>
                    <a:pt x="762777" y="454019"/>
                  </a:lnTo>
                  <a:lnTo>
                    <a:pt x="715299" y="471523"/>
                  </a:lnTo>
                  <a:lnTo>
                    <a:pt x="672972" y="475488"/>
                  </a:lnTo>
                  <a:lnTo>
                    <a:pt x="664041" y="475321"/>
                  </a:lnTo>
                  <a:lnTo>
                    <a:pt x="623141" y="469725"/>
                  </a:lnTo>
                  <a:lnTo>
                    <a:pt x="587756" y="457453"/>
                  </a:lnTo>
                  <a:lnTo>
                    <a:pt x="582040" y="454659"/>
                  </a:lnTo>
                  <a:lnTo>
                    <a:pt x="569087" y="437514"/>
                  </a:lnTo>
                  <a:lnTo>
                    <a:pt x="567689" y="432180"/>
                  </a:lnTo>
                  <a:lnTo>
                    <a:pt x="566927" y="424179"/>
                  </a:lnTo>
                  <a:lnTo>
                    <a:pt x="566927" y="413638"/>
                  </a:lnTo>
                  <a:lnTo>
                    <a:pt x="566927" y="406653"/>
                  </a:lnTo>
                  <a:lnTo>
                    <a:pt x="567182" y="401065"/>
                  </a:lnTo>
                  <a:lnTo>
                    <a:pt x="567689" y="396875"/>
                  </a:lnTo>
                  <a:lnTo>
                    <a:pt x="568070" y="392683"/>
                  </a:lnTo>
                  <a:lnTo>
                    <a:pt x="573404" y="381888"/>
                  </a:lnTo>
                  <a:lnTo>
                    <a:pt x="574801" y="381000"/>
                  </a:lnTo>
                  <a:lnTo>
                    <a:pt x="576579" y="380618"/>
                  </a:lnTo>
                  <a:lnTo>
                    <a:pt x="578738" y="380618"/>
                  </a:lnTo>
                  <a:lnTo>
                    <a:pt x="581406" y="380618"/>
                  </a:lnTo>
                  <a:lnTo>
                    <a:pt x="585343" y="382015"/>
                  </a:lnTo>
                  <a:lnTo>
                    <a:pt x="590422" y="385063"/>
                  </a:lnTo>
                  <a:lnTo>
                    <a:pt x="595629" y="388112"/>
                  </a:lnTo>
                  <a:lnTo>
                    <a:pt x="636396" y="405002"/>
                  </a:lnTo>
                  <a:lnTo>
                    <a:pt x="671194" y="409701"/>
                  </a:lnTo>
                  <a:lnTo>
                    <a:pt x="679322" y="409701"/>
                  </a:lnTo>
                  <a:lnTo>
                    <a:pt x="686562" y="408813"/>
                  </a:lnTo>
                  <a:lnTo>
                    <a:pt x="692912" y="407162"/>
                  </a:lnTo>
                  <a:lnTo>
                    <a:pt x="699262" y="405511"/>
                  </a:lnTo>
                  <a:lnTo>
                    <a:pt x="704722" y="403097"/>
                  </a:lnTo>
                  <a:lnTo>
                    <a:pt x="709421" y="399922"/>
                  </a:lnTo>
                  <a:lnTo>
                    <a:pt x="714120" y="396875"/>
                  </a:lnTo>
                  <a:lnTo>
                    <a:pt x="717676" y="392938"/>
                  </a:lnTo>
                  <a:lnTo>
                    <a:pt x="719963" y="388112"/>
                  </a:lnTo>
                  <a:lnTo>
                    <a:pt x="722376" y="383286"/>
                  </a:lnTo>
                  <a:lnTo>
                    <a:pt x="723645" y="377825"/>
                  </a:lnTo>
                  <a:lnTo>
                    <a:pt x="723645" y="371601"/>
                  </a:lnTo>
                  <a:lnTo>
                    <a:pt x="723645" y="364363"/>
                  </a:lnTo>
                  <a:lnTo>
                    <a:pt x="693695" y="336786"/>
                  </a:lnTo>
                  <a:lnTo>
                    <a:pt x="667571" y="326235"/>
                  </a:lnTo>
                  <a:lnTo>
                    <a:pt x="660526" y="323500"/>
                  </a:lnTo>
                  <a:lnTo>
                    <a:pt x="624709" y="307518"/>
                  </a:lnTo>
                  <a:lnTo>
                    <a:pt x="592963" y="284225"/>
                  </a:lnTo>
                  <a:lnTo>
                    <a:pt x="572402" y="248040"/>
                  </a:lnTo>
                  <a:lnTo>
                    <a:pt x="568706" y="217804"/>
                  </a:lnTo>
                  <a:lnTo>
                    <a:pt x="569275" y="206517"/>
                  </a:lnTo>
                  <a:lnTo>
                    <a:pt x="582699" y="166248"/>
                  </a:lnTo>
                  <a:lnTo>
                    <a:pt x="612489" y="136163"/>
                  </a:lnTo>
                  <a:lnTo>
                    <a:pt x="657254" y="118151"/>
                  </a:lnTo>
                  <a:lnTo>
                    <a:pt x="684444" y="114393"/>
                  </a:lnTo>
                  <a:lnTo>
                    <a:pt x="699134" y="113918"/>
                  </a:lnTo>
                  <a:close/>
                </a:path>
                <a:path w="2305685" h="475614">
                  <a:moveTo>
                    <a:pt x="379983" y="113918"/>
                  </a:moveTo>
                  <a:lnTo>
                    <a:pt x="423221" y="119973"/>
                  </a:lnTo>
                  <a:lnTo>
                    <a:pt x="463944" y="145162"/>
                  </a:lnTo>
                  <a:lnTo>
                    <a:pt x="487836" y="185231"/>
                  </a:lnTo>
                  <a:lnTo>
                    <a:pt x="495935" y="224599"/>
                  </a:lnTo>
                  <a:lnTo>
                    <a:pt x="497458" y="256920"/>
                  </a:lnTo>
                  <a:lnTo>
                    <a:pt x="497458" y="454913"/>
                  </a:lnTo>
                  <a:lnTo>
                    <a:pt x="497458" y="457326"/>
                  </a:lnTo>
                  <a:lnTo>
                    <a:pt x="488060" y="465708"/>
                  </a:lnTo>
                  <a:lnTo>
                    <a:pt x="484758" y="466978"/>
                  </a:lnTo>
                  <a:lnTo>
                    <a:pt x="480187" y="467867"/>
                  </a:lnTo>
                  <a:lnTo>
                    <a:pt x="474344" y="468502"/>
                  </a:lnTo>
                  <a:lnTo>
                    <a:pt x="468375" y="469011"/>
                  </a:lnTo>
                  <a:lnTo>
                    <a:pt x="461137" y="469391"/>
                  </a:lnTo>
                  <a:lnTo>
                    <a:pt x="452500" y="469391"/>
                  </a:lnTo>
                  <a:lnTo>
                    <a:pt x="443610" y="469391"/>
                  </a:lnTo>
                  <a:lnTo>
                    <a:pt x="416559" y="465708"/>
                  </a:lnTo>
                  <a:lnTo>
                    <a:pt x="413257" y="464565"/>
                  </a:lnTo>
                  <a:lnTo>
                    <a:pt x="410844" y="463041"/>
                  </a:lnTo>
                  <a:lnTo>
                    <a:pt x="409447" y="461263"/>
                  </a:lnTo>
                  <a:lnTo>
                    <a:pt x="407923" y="459486"/>
                  </a:lnTo>
                  <a:lnTo>
                    <a:pt x="407288" y="457326"/>
                  </a:lnTo>
                  <a:lnTo>
                    <a:pt x="407288" y="454913"/>
                  </a:lnTo>
                  <a:lnTo>
                    <a:pt x="407288" y="272033"/>
                  </a:lnTo>
                  <a:lnTo>
                    <a:pt x="401573" y="226440"/>
                  </a:lnTo>
                  <a:lnTo>
                    <a:pt x="393953" y="212597"/>
                  </a:lnTo>
                  <a:lnTo>
                    <a:pt x="389635" y="206247"/>
                  </a:lnTo>
                  <a:lnTo>
                    <a:pt x="384047" y="201294"/>
                  </a:lnTo>
                  <a:lnTo>
                    <a:pt x="377189" y="197865"/>
                  </a:lnTo>
                  <a:lnTo>
                    <a:pt x="370458" y="194309"/>
                  </a:lnTo>
                  <a:lnTo>
                    <a:pt x="362457" y="192658"/>
                  </a:lnTo>
                  <a:lnTo>
                    <a:pt x="353313" y="192658"/>
                  </a:lnTo>
                  <a:lnTo>
                    <a:pt x="309584" y="212232"/>
                  </a:lnTo>
                  <a:lnTo>
                    <a:pt x="281813" y="241807"/>
                  </a:lnTo>
                  <a:lnTo>
                    <a:pt x="281813" y="454913"/>
                  </a:lnTo>
                  <a:lnTo>
                    <a:pt x="281813" y="457326"/>
                  </a:lnTo>
                  <a:lnTo>
                    <a:pt x="281050" y="459486"/>
                  </a:lnTo>
                  <a:lnTo>
                    <a:pt x="279653" y="461263"/>
                  </a:lnTo>
                  <a:lnTo>
                    <a:pt x="278256" y="463041"/>
                  </a:lnTo>
                  <a:lnTo>
                    <a:pt x="275716" y="464565"/>
                  </a:lnTo>
                  <a:lnTo>
                    <a:pt x="272288" y="465708"/>
                  </a:lnTo>
                  <a:lnTo>
                    <a:pt x="268858" y="466978"/>
                  </a:lnTo>
                  <a:lnTo>
                    <a:pt x="264159" y="467867"/>
                  </a:lnTo>
                  <a:lnTo>
                    <a:pt x="258444" y="468502"/>
                  </a:lnTo>
                  <a:lnTo>
                    <a:pt x="252729" y="469011"/>
                  </a:lnTo>
                  <a:lnTo>
                    <a:pt x="245363" y="469391"/>
                  </a:lnTo>
                  <a:lnTo>
                    <a:pt x="236473" y="469391"/>
                  </a:lnTo>
                  <a:lnTo>
                    <a:pt x="227710" y="469391"/>
                  </a:lnTo>
                  <a:lnTo>
                    <a:pt x="200787" y="465708"/>
                  </a:lnTo>
                  <a:lnTo>
                    <a:pt x="197231" y="464565"/>
                  </a:lnTo>
                  <a:lnTo>
                    <a:pt x="194818" y="463041"/>
                  </a:lnTo>
                  <a:lnTo>
                    <a:pt x="193420" y="461263"/>
                  </a:lnTo>
                  <a:lnTo>
                    <a:pt x="191896" y="459486"/>
                  </a:lnTo>
                  <a:lnTo>
                    <a:pt x="191262" y="457326"/>
                  </a:lnTo>
                  <a:lnTo>
                    <a:pt x="191262" y="454913"/>
                  </a:lnTo>
                  <a:lnTo>
                    <a:pt x="191262" y="134365"/>
                  </a:lnTo>
                  <a:lnTo>
                    <a:pt x="191262" y="131952"/>
                  </a:lnTo>
                  <a:lnTo>
                    <a:pt x="191896" y="129920"/>
                  </a:lnTo>
                  <a:lnTo>
                    <a:pt x="193039" y="128142"/>
                  </a:lnTo>
                  <a:lnTo>
                    <a:pt x="194182" y="126237"/>
                  </a:lnTo>
                  <a:lnTo>
                    <a:pt x="211581" y="120903"/>
                  </a:lnTo>
                  <a:lnTo>
                    <a:pt x="216407" y="120268"/>
                  </a:lnTo>
                  <a:lnTo>
                    <a:pt x="222631" y="120014"/>
                  </a:lnTo>
                  <a:lnTo>
                    <a:pt x="229996" y="120014"/>
                  </a:lnTo>
                  <a:lnTo>
                    <a:pt x="237744" y="120014"/>
                  </a:lnTo>
                  <a:lnTo>
                    <a:pt x="244094" y="120268"/>
                  </a:lnTo>
                  <a:lnTo>
                    <a:pt x="249046" y="120903"/>
                  </a:lnTo>
                  <a:lnTo>
                    <a:pt x="254126" y="121538"/>
                  </a:lnTo>
                  <a:lnTo>
                    <a:pt x="266700" y="128142"/>
                  </a:lnTo>
                  <a:lnTo>
                    <a:pt x="267969" y="129920"/>
                  </a:lnTo>
                  <a:lnTo>
                    <a:pt x="268477" y="131952"/>
                  </a:lnTo>
                  <a:lnTo>
                    <a:pt x="268477" y="134365"/>
                  </a:lnTo>
                  <a:lnTo>
                    <a:pt x="268477" y="171450"/>
                  </a:lnTo>
                  <a:lnTo>
                    <a:pt x="308911" y="136338"/>
                  </a:lnTo>
                  <a:lnTo>
                    <a:pt x="350710" y="117474"/>
                  </a:lnTo>
                  <a:lnTo>
                    <a:pt x="365192" y="114804"/>
                  </a:lnTo>
                  <a:lnTo>
                    <a:pt x="379983" y="113918"/>
                  </a:lnTo>
                  <a:close/>
                </a:path>
                <a:path w="2305685" h="475614">
                  <a:moveTo>
                    <a:pt x="47497" y="0"/>
                  </a:moveTo>
                  <a:lnTo>
                    <a:pt x="56768" y="0"/>
                  </a:lnTo>
                  <a:lnTo>
                    <a:pt x="64515" y="253"/>
                  </a:lnTo>
                  <a:lnTo>
                    <a:pt x="70484" y="1015"/>
                  </a:lnTo>
                  <a:lnTo>
                    <a:pt x="76453" y="1777"/>
                  </a:lnTo>
                  <a:lnTo>
                    <a:pt x="81279" y="2666"/>
                  </a:lnTo>
                  <a:lnTo>
                    <a:pt x="84835" y="3937"/>
                  </a:lnTo>
                  <a:lnTo>
                    <a:pt x="88391" y="5079"/>
                  </a:lnTo>
                  <a:lnTo>
                    <a:pt x="91058" y="6603"/>
                  </a:lnTo>
                  <a:lnTo>
                    <a:pt x="92582" y="8636"/>
                  </a:lnTo>
                  <a:lnTo>
                    <a:pt x="94106" y="10540"/>
                  </a:lnTo>
                  <a:lnTo>
                    <a:pt x="94868" y="12700"/>
                  </a:lnTo>
                  <a:lnTo>
                    <a:pt x="94868" y="14986"/>
                  </a:lnTo>
                  <a:lnTo>
                    <a:pt x="94868" y="454278"/>
                  </a:lnTo>
                  <a:lnTo>
                    <a:pt x="94868" y="456691"/>
                  </a:lnTo>
                  <a:lnTo>
                    <a:pt x="94106" y="458850"/>
                  </a:lnTo>
                  <a:lnTo>
                    <a:pt x="92582" y="460755"/>
                  </a:lnTo>
                  <a:lnTo>
                    <a:pt x="91058" y="462661"/>
                  </a:lnTo>
                  <a:lnTo>
                    <a:pt x="70484" y="468249"/>
                  </a:lnTo>
                  <a:lnTo>
                    <a:pt x="64515" y="469011"/>
                  </a:lnTo>
                  <a:lnTo>
                    <a:pt x="56768" y="469391"/>
                  </a:lnTo>
                  <a:lnTo>
                    <a:pt x="47497" y="469391"/>
                  </a:lnTo>
                  <a:lnTo>
                    <a:pt x="38353" y="469391"/>
                  </a:lnTo>
                  <a:lnTo>
                    <a:pt x="30733" y="469011"/>
                  </a:lnTo>
                  <a:lnTo>
                    <a:pt x="24637" y="468249"/>
                  </a:lnTo>
                  <a:lnTo>
                    <a:pt x="18541" y="467613"/>
                  </a:lnTo>
                  <a:lnTo>
                    <a:pt x="2412" y="460755"/>
                  </a:lnTo>
                  <a:lnTo>
                    <a:pt x="762" y="458850"/>
                  </a:lnTo>
                  <a:lnTo>
                    <a:pt x="0" y="456691"/>
                  </a:lnTo>
                  <a:lnTo>
                    <a:pt x="0" y="454278"/>
                  </a:lnTo>
                  <a:lnTo>
                    <a:pt x="0" y="14986"/>
                  </a:lnTo>
                  <a:lnTo>
                    <a:pt x="0" y="12700"/>
                  </a:lnTo>
                  <a:lnTo>
                    <a:pt x="762" y="10540"/>
                  </a:lnTo>
                  <a:lnTo>
                    <a:pt x="2412" y="8636"/>
                  </a:lnTo>
                  <a:lnTo>
                    <a:pt x="3937" y="6603"/>
                  </a:lnTo>
                  <a:lnTo>
                    <a:pt x="6603" y="5079"/>
                  </a:lnTo>
                  <a:lnTo>
                    <a:pt x="10287" y="3937"/>
                  </a:lnTo>
                  <a:lnTo>
                    <a:pt x="13969" y="2666"/>
                  </a:lnTo>
                  <a:lnTo>
                    <a:pt x="18795" y="1777"/>
                  </a:lnTo>
                  <a:lnTo>
                    <a:pt x="24891" y="1015"/>
                  </a:lnTo>
                  <a:lnTo>
                    <a:pt x="30860" y="253"/>
                  </a:lnTo>
                  <a:lnTo>
                    <a:pt x="38353" y="0"/>
                  </a:lnTo>
                  <a:lnTo>
                    <a:pt x="47497" y="0"/>
                  </a:lnTo>
                  <a:close/>
                </a:path>
              </a:pathLst>
            </a:custGeom>
            <a:ln w="12192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37">
              <a:extLst>
                <a:ext uri="{FF2B5EF4-FFF2-40B4-BE49-F238E27FC236}">
                  <a16:creationId xmlns:a16="http://schemas.microsoft.com/office/drawing/2014/main" id="{0DE0F72B-912F-4274-049B-2B72D2E65804}"/>
                </a:ext>
              </a:extLst>
            </p:cNvPr>
            <p:cNvSpPr/>
            <p:nvPr/>
          </p:nvSpPr>
          <p:spPr>
            <a:xfrm>
              <a:off x="3391534" y="2243581"/>
              <a:ext cx="116459" cy="107188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38">
              <a:extLst>
                <a:ext uri="{FF2B5EF4-FFF2-40B4-BE49-F238E27FC236}">
                  <a16:creationId xmlns:a16="http://schemas.microsoft.com/office/drawing/2014/main" id="{0ECD178A-C986-B506-1007-FCA8122C5B12}"/>
                </a:ext>
              </a:extLst>
            </p:cNvPr>
            <p:cNvSpPr/>
            <p:nvPr/>
          </p:nvSpPr>
          <p:spPr>
            <a:xfrm>
              <a:off x="3567556" y="2238628"/>
              <a:ext cx="322580" cy="508000"/>
            </a:xfrm>
            <a:custGeom>
              <a:avLst/>
              <a:gdLst/>
              <a:ahLst/>
              <a:cxnLst/>
              <a:rect l="l" t="t" r="r" b="b"/>
              <a:pathLst>
                <a:path w="322579" h="508000">
                  <a:moveTo>
                    <a:pt x="277367" y="0"/>
                  </a:moveTo>
                  <a:lnTo>
                    <a:pt x="286257" y="0"/>
                  </a:lnTo>
                  <a:lnTo>
                    <a:pt x="293623" y="381"/>
                  </a:lnTo>
                  <a:lnTo>
                    <a:pt x="322325" y="13081"/>
                  </a:lnTo>
                  <a:lnTo>
                    <a:pt x="322325" y="15367"/>
                  </a:lnTo>
                  <a:lnTo>
                    <a:pt x="322325" y="486918"/>
                  </a:lnTo>
                  <a:lnTo>
                    <a:pt x="322325" y="489585"/>
                  </a:lnTo>
                  <a:lnTo>
                    <a:pt x="321690" y="491871"/>
                  </a:lnTo>
                  <a:lnTo>
                    <a:pt x="320547" y="493649"/>
                  </a:lnTo>
                  <a:lnTo>
                    <a:pt x="319277" y="495426"/>
                  </a:lnTo>
                  <a:lnTo>
                    <a:pt x="317245" y="496950"/>
                  </a:lnTo>
                  <a:lnTo>
                    <a:pt x="314451" y="498094"/>
                  </a:lnTo>
                  <a:lnTo>
                    <a:pt x="311530" y="499363"/>
                  </a:lnTo>
                  <a:lnTo>
                    <a:pt x="307720" y="500125"/>
                  </a:lnTo>
                  <a:lnTo>
                    <a:pt x="302767" y="500634"/>
                  </a:lnTo>
                  <a:lnTo>
                    <a:pt x="297814" y="501142"/>
                  </a:lnTo>
                  <a:lnTo>
                    <a:pt x="291845" y="501396"/>
                  </a:lnTo>
                  <a:lnTo>
                    <a:pt x="284606" y="501396"/>
                  </a:lnTo>
                  <a:lnTo>
                    <a:pt x="276987" y="501396"/>
                  </a:lnTo>
                  <a:lnTo>
                    <a:pt x="270637" y="501142"/>
                  </a:lnTo>
                  <a:lnTo>
                    <a:pt x="265938" y="500634"/>
                  </a:lnTo>
                  <a:lnTo>
                    <a:pt x="261112" y="500125"/>
                  </a:lnTo>
                  <a:lnTo>
                    <a:pt x="257175" y="499363"/>
                  </a:lnTo>
                  <a:lnTo>
                    <a:pt x="254253" y="498094"/>
                  </a:lnTo>
                  <a:lnTo>
                    <a:pt x="251205" y="496950"/>
                  </a:lnTo>
                  <a:lnTo>
                    <a:pt x="249046" y="495426"/>
                  </a:lnTo>
                  <a:lnTo>
                    <a:pt x="247776" y="493649"/>
                  </a:lnTo>
                  <a:lnTo>
                    <a:pt x="246379" y="491871"/>
                  </a:lnTo>
                  <a:lnTo>
                    <a:pt x="245744" y="489585"/>
                  </a:lnTo>
                  <a:lnTo>
                    <a:pt x="245744" y="486918"/>
                  </a:lnTo>
                  <a:lnTo>
                    <a:pt x="245744" y="451358"/>
                  </a:lnTo>
                  <a:lnTo>
                    <a:pt x="207258" y="484612"/>
                  </a:lnTo>
                  <a:lnTo>
                    <a:pt x="165226" y="503793"/>
                  </a:lnTo>
                  <a:lnTo>
                    <a:pt x="133603" y="507492"/>
                  </a:lnTo>
                  <a:lnTo>
                    <a:pt x="116008" y="506608"/>
                  </a:lnTo>
                  <a:lnTo>
                    <a:pt x="71627" y="493268"/>
                  </a:lnTo>
                  <a:lnTo>
                    <a:pt x="38927" y="466425"/>
                  </a:lnTo>
                  <a:lnTo>
                    <a:pt x="16541" y="428910"/>
                  </a:lnTo>
                  <a:lnTo>
                    <a:pt x="3964" y="382468"/>
                  </a:lnTo>
                  <a:lnTo>
                    <a:pt x="0" y="330962"/>
                  </a:lnTo>
                  <a:lnTo>
                    <a:pt x="571" y="310151"/>
                  </a:lnTo>
                  <a:lnTo>
                    <a:pt x="5143" y="271722"/>
                  </a:lnTo>
                  <a:lnTo>
                    <a:pt x="20399" y="222456"/>
                  </a:lnTo>
                  <a:lnTo>
                    <a:pt x="45251" y="184523"/>
                  </a:lnTo>
                  <a:lnTo>
                    <a:pt x="79755" y="158876"/>
                  </a:lnTo>
                  <a:lnTo>
                    <a:pt x="123529" y="146732"/>
                  </a:lnTo>
                  <a:lnTo>
                    <a:pt x="140080" y="145923"/>
                  </a:lnTo>
                  <a:lnTo>
                    <a:pt x="153275" y="146611"/>
                  </a:lnTo>
                  <a:lnTo>
                    <a:pt x="199907" y="162990"/>
                  </a:lnTo>
                  <a:lnTo>
                    <a:pt x="232537" y="188975"/>
                  </a:lnTo>
                  <a:lnTo>
                    <a:pt x="232537" y="15367"/>
                  </a:lnTo>
                  <a:lnTo>
                    <a:pt x="232537" y="13081"/>
                  </a:lnTo>
                  <a:lnTo>
                    <a:pt x="233171" y="10922"/>
                  </a:lnTo>
                  <a:lnTo>
                    <a:pt x="268604" y="0"/>
                  </a:lnTo>
                  <a:lnTo>
                    <a:pt x="277367" y="0"/>
                  </a:lnTo>
                  <a:close/>
                </a:path>
              </a:pathLst>
            </a:custGeom>
            <a:ln w="12192">
              <a:solidFill>
                <a:srgbClr val="4471C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5315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EB3EA-0C3F-88E6-2FF3-CCB71126C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394E5-8087-C508-3BFB-ADD61E70A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13410" marR="324485" indent="-457200" algn="just">
              <a:lnSpc>
                <a:spcPct val="100000"/>
              </a:lnSpc>
              <a:spcBef>
                <a:spcPts val="5"/>
              </a:spcBef>
              <a:buFont typeface="Wingdings" panose="05000000000000000000" pitchFamily="2" charset="2"/>
              <a:buChar char="Ø"/>
              <a:tabLst>
                <a:tab pos="443865" algn="l"/>
              </a:tabLst>
            </a:pPr>
            <a:r>
              <a:rPr lang="en-US" sz="2800" spc="-5" dirty="0">
                <a:latin typeface="Carlito"/>
                <a:cs typeface="Carlito"/>
              </a:rPr>
              <a:t>EV Charging </a:t>
            </a:r>
            <a:r>
              <a:rPr lang="en-US" sz="2800" spc="-15" dirty="0">
                <a:latin typeface="Carlito"/>
                <a:cs typeface="Carlito"/>
              </a:rPr>
              <a:t>stations </a:t>
            </a:r>
            <a:r>
              <a:rPr lang="en-US" sz="2800" spc="-10" dirty="0">
                <a:latin typeface="Carlito"/>
                <a:cs typeface="Carlito"/>
              </a:rPr>
              <a:t>location problem  </a:t>
            </a:r>
            <a:r>
              <a:rPr lang="en-US" sz="2800" dirty="0">
                <a:latin typeface="Carlito"/>
                <a:cs typeface="Carlito"/>
              </a:rPr>
              <a:t>needs </a:t>
            </a:r>
            <a:r>
              <a:rPr lang="en-US" sz="2800" spc="-10" dirty="0">
                <a:latin typeface="Carlito"/>
                <a:cs typeface="Carlito"/>
              </a:rPr>
              <a:t>to </a:t>
            </a:r>
            <a:r>
              <a:rPr lang="en-US" sz="2800" dirty="0">
                <a:latin typeface="Carlito"/>
                <a:cs typeface="Carlito"/>
              </a:rPr>
              <a:t>be</a:t>
            </a:r>
            <a:r>
              <a:rPr lang="en-US" sz="2800" spc="20" dirty="0">
                <a:latin typeface="Carlito"/>
                <a:cs typeface="Carlito"/>
              </a:rPr>
              <a:t> </a:t>
            </a:r>
            <a:r>
              <a:rPr lang="en-US" sz="2800" spc="-5" dirty="0">
                <a:latin typeface="Carlito"/>
                <a:cs typeface="Carlito"/>
              </a:rPr>
              <a:t>solved.</a:t>
            </a:r>
            <a:endParaRPr lang="en-US" sz="2800" dirty="0">
              <a:latin typeface="Carlito"/>
              <a:cs typeface="Carlito"/>
            </a:endParaRPr>
          </a:p>
          <a:p>
            <a:pPr marL="613410" marR="321945" indent="-457200" algn="just">
              <a:lnSpc>
                <a:spcPct val="100000"/>
              </a:lnSpc>
              <a:spcBef>
                <a:spcPts val="1265"/>
              </a:spcBef>
              <a:buFont typeface="Wingdings" panose="05000000000000000000" pitchFamily="2" charset="2"/>
              <a:buChar char="Ø"/>
              <a:tabLst>
                <a:tab pos="443865" algn="l"/>
              </a:tabLst>
            </a:pPr>
            <a:r>
              <a:rPr lang="en-US" sz="2800" spc="-30" dirty="0">
                <a:latin typeface="Carlito"/>
                <a:cs typeface="Carlito"/>
              </a:rPr>
              <a:t>Targeted </a:t>
            </a:r>
            <a:r>
              <a:rPr lang="en-US" sz="2800" spc="-5" dirty="0">
                <a:latin typeface="Carlito"/>
                <a:cs typeface="Carlito"/>
              </a:rPr>
              <a:t>usage </a:t>
            </a:r>
            <a:r>
              <a:rPr lang="en-US" sz="2800" spc="-10" dirty="0">
                <a:latin typeface="Carlito"/>
                <a:cs typeface="Carlito"/>
              </a:rPr>
              <a:t>areas are </a:t>
            </a:r>
            <a:r>
              <a:rPr lang="en-US" sz="2800" spc="-5" dirty="0">
                <a:latin typeface="Carlito"/>
                <a:cs typeface="Carlito"/>
              </a:rPr>
              <a:t>cities with  population </a:t>
            </a:r>
            <a:r>
              <a:rPr lang="en-US" sz="2800" dirty="0">
                <a:latin typeface="Carlito"/>
                <a:cs typeface="Carlito"/>
              </a:rPr>
              <a:t>&gt; 4</a:t>
            </a:r>
            <a:r>
              <a:rPr lang="en-US" sz="2800" spc="25" dirty="0">
                <a:latin typeface="Carlito"/>
                <a:cs typeface="Carlito"/>
              </a:rPr>
              <a:t> </a:t>
            </a:r>
            <a:r>
              <a:rPr lang="en-US" sz="2800" spc="-5" dirty="0">
                <a:latin typeface="Carlito"/>
                <a:cs typeface="Carlito"/>
              </a:rPr>
              <a:t>million</a:t>
            </a:r>
            <a:endParaRPr lang="en-US" sz="2800" dirty="0">
              <a:latin typeface="Carlito"/>
              <a:cs typeface="Carlito"/>
            </a:endParaRPr>
          </a:p>
          <a:p>
            <a:pPr marL="613410" marR="322580" indent="-457200" algn="just">
              <a:lnSpc>
                <a:spcPct val="100000"/>
              </a:lnSpc>
              <a:buFont typeface="Wingdings" panose="05000000000000000000" pitchFamily="2" charset="2"/>
              <a:buChar char="Ø"/>
              <a:tabLst>
                <a:tab pos="443865" algn="l"/>
              </a:tabLst>
            </a:pPr>
            <a:r>
              <a:rPr lang="en-US" sz="2800" spc="-10" dirty="0">
                <a:latin typeface="Carlito"/>
                <a:cs typeface="Carlito"/>
              </a:rPr>
              <a:t>Core </a:t>
            </a:r>
            <a:r>
              <a:rPr lang="en-US" sz="2800" spc="-5" dirty="0">
                <a:latin typeface="Carlito"/>
                <a:cs typeface="Carlito"/>
              </a:rPr>
              <a:t>of </a:t>
            </a:r>
            <a:r>
              <a:rPr lang="en-US" sz="2800" dirty="0">
                <a:latin typeface="Carlito"/>
                <a:cs typeface="Carlito"/>
              </a:rPr>
              <a:t>the </a:t>
            </a:r>
            <a:r>
              <a:rPr lang="en-US" sz="2800" spc="-10" dirty="0">
                <a:latin typeface="Carlito"/>
                <a:cs typeface="Carlito"/>
              </a:rPr>
              <a:t>problem </a:t>
            </a:r>
            <a:r>
              <a:rPr lang="en-US" sz="2800" spc="-5" dirty="0">
                <a:latin typeface="Carlito"/>
                <a:cs typeface="Carlito"/>
              </a:rPr>
              <a:t>is optimal </a:t>
            </a:r>
            <a:r>
              <a:rPr lang="en-US" spc="-5" dirty="0">
                <a:latin typeface="Carlito"/>
                <a:cs typeface="Carlito"/>
              </a:rPr>
              <a:t>striking the balance between </a:t>
            </a:r>
            <a:r>
              <a:rPr lang="en-US" sz="2800" dirty="0">
                <a:latin typeface="Carlito"/>
                <a:cs typeface="Carlito"/>
              </a:rPr>
              <a:t>Demand and  </a:t>
            </a:r>
            <a:r>
              <a:rPr lang="en-US" sz="2800" spc="-5" dirty="0">
                <a:latin typeface="Carlito"/>
                <a:cs typeface="Carlito"/>
              </a:rPr>
              <a:t>Supply</a:t>
            </a:r>
            <a:endParaRPr lang="en-US" sz="2800" dirty="0">
              <a:latin typeface="Carlito"/>
              <a:cs typeface="Carlito"/>
            </a:endParaRPr>
          </a:p>
          <a:p>
            <a:pPr marL="613410" marR="321310" indent="-457200" algn="just">
              <a:lnSpc>
                <a:spcPct val="100000"/>
              </a:lnSpc>
              <a:buFont typeface="Wingdings" panose="05000000000000000000" pitchFamily="2" charset="2"/>
              <a:buChar char="Ø"/>
              <a:tabLst>
                <a:tab pos="443865" algn="l"/>
              </a:tabLst>
            </a:pPr>
            <a:r>
              <a:rPr lang="en-US" sz="2800" spc="-5" dirty="0">
                <a:latin typeface="Carlito"/>
                <a:cs typeface="Carlito"/>
              </a:rPr>
              <a:t>A solution proposal </a:t>
            </a:r>
            <a:r>
              <a:rPr lang="en-US" sz="2800" spc="-10" dirty="0">
                <a:latin typeface="Carlito"/>
                <a:cs typeface="Carlito"/>
              </a:rPr>
              <a:t>to help  </a:t>
            </a:r>
            <a:r>
              <a:rPr lang="en-US" sz="2800" spc="-5" dirty="0">
                <a:latin typeface="Carlito"/>
                <a:cs typeface="Carlito"/>
              </a:rPr>
              <a:t>cities </a:t>
            </a:r>
            <a:r>
              <a:rPr lang="en-US" sz="2800" spc="-10" dirty="0">
                <a:latin typeface="Carlito"/>
                <a:cs typeface="Carlito"/>
              </a:rPr>
              <a:t>locate EV(Electric </a:t>
            </a:r>
            <a:r>
              <a:rPr lang="en-US" sz="2800" spc="-15" dirty="0">
                <a:latin typeface="Carlito"/>
                <a:cs typeface="Carlito"/>
              </a:rPr>
              <a:t>Vehicles)  </a:t>
            </a:r>
            <a:r>
              <a:rPr lang="en-US" sz="2800" spc="-5" dirty="0">
                <a:latin typeface="Carlito"/>
                <a:cs typeface="Carlito"/>
              </a:rPr>
              <a:t>charging</a:t>
            </a:r>
            <a:r>
              <a:rPr lang="en-US" sz="2800" spc="-20" dirty="0">
                <a:latin typeface="Carlito"/>
                <a:cs typeface="Carlito"/>
              </a:rPr>
              <a:t> </a:t>
            </a:r>
            <a:r>
              <a:rPr lang="en-US" sz="2800" spc="-10" dirty="0">
                <a:latin typeface="Carlito"/>
                <a:cs typeface="Carlito"/>
              </a:rPr>
              <a:t>infrastructure </a:t>
            </a:r>
          </a:p>
          <a:p>
            <a:pPr marL="613410" marR="321310" indent="-457200" algn="just">
              <a:lnSpc>
                <a:spcPct val="100000"/>
              </a:lnSpc>
              <a:buFont typeface="Wingdings" panose="05000000000000000000" pitchFamily="2" charset="2"/>
              <a:buChar char="Ø"/>
              <a:tabLst>
                <a:tab pos="443865" algn="l"/>
              </a:tabLst>
            </a:pPr>
            <a:r>
              <a:rPr lang="en-US" sz="2800" spc="-10" dirty="0">
                <a:latin typeface="Carlito"/>
                <a:cs typeface="Carlito"/>
              </a:rPr>
              <a:t>Location </a:t>
            </a:r>
            <a:r>
              <a:rPr lang="en-US" sz="2800" spc="-5" dirty="0">
                <a:latin typeface="Carlito"/>
                <a:cs typeface="Carlito"/>
              </a:rPr>
              <a:t>analysis of </a:t>
            </a:r>
            <a:r>
              <a:rPr lang="en-US" sz="2800" spc="-10" dirty="0">
                <a:latin typeface="Carlito"/>
                <a:cs typeface="Carlito"/>
              </a:rPr>
              <a:t>charging  </a:t>
            </a:r>
            <a:r>
              <a:rPr lang="en-US" sz="2800" spc="-15" dirty="0">
                <a:latin typeface="Carlito"/>
                <a:cs typeface="Carlito"/>
              </a:rPr>
              <a:t>infrastructure </a:t>
            </a:r>
            <a:r>
              <a:rPr lang="en-US" sz="2800" spc="-5" dirty="0">
                <a:latin typeface="Carlito"/>
                <a:cs typeface="Carlito"/>
              </a:rPr>
              <a:t>that aids </a:t>
            </a:r>
            <a:r>
              <a:rPr lang="en-US" sz="2800" dirty="0">
                <a:latin typeface="Carlito"/>
                <a:cs typeface="Carlito"/>
              </a:rPr>
              <a:t>the EV </a:t>
            </a:r>
            <a:r>
              <a:rPr lang="en-US" sz="2800" spc="-10" dirty="0">
                <a:latin typeface="Carlito"/>
                <a:cs typeface="Carlito"/>
              </a:rPr>
              <a:t>roll </a:t>
            </a:r>
            <a:r>
              <a:rPr lang="en-US" sz="2800" spc="-5" dirty="0">
                <a:latin typeface="Carlito"/>
                <a:cs typeface="Carlito"/>
              </a:rPr>
              <a:t>out  plan by government</a:t>
            </a:r>
            <a:r>
              <a:rPr lang="en-US" sz="2800" spc="10" dirty="0">
                <a:latin typeface="Carlito"/>
                <a:cs typeface="Carlito"/>
              </a:rPr>
              <a:t> </a:t>
            </a:r>
            <a:r>
              <a:rPr lang="en-US" sz="2800" spc="-5" dirty="0">
                <a:latin typeface="Carlito"/>
                <a:cs typeface="Carlito"/>
              </a:rPr>
              <a:t>ministries.</a:t>
            </a:r>
            <a:endParaRPr lang="en-US" sz="2800" dirty="0">
              <a:latin typeface="Carlito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1463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63955" y="103231"/>
            <a:ext cx="5097145" cy="6807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300" b="1" spc="-25" dirty="0">
                <a:latin typeface="Carlito"/>
                <a:cs typeface="Carlito"/>
              </a:rPr>
              <a:t>Idea/Approach</a:t>
            </a:r>
            <a:r>
              <a:rPr sz="4300" b="1" spc="20" dirty="0">
                <a:latin typeface="Carlito"/>
                <a:cs typeface="Carlito"/>
              </a:rPr>
              <a:t> </a:t>
            </a:r>
            <a:r>
              <a:rPr sz="4300" b="1" spc="-10" dirty="0">
                <a:latin typeface="Carlito"/>
                <a:cs typeface="Carlito"/>
              </a:rPr>
              <a:t>Details</a:t>
            </a:r>
            <a:endParaRPr sz="4300" dirty="0"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991602" y="4275835"/>
            <a:ext cx="152527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20" dirty="0">
                <a:latin typeface="Carlito"/>
                <a:cs typeface="Carlito"/>
              </a:rPr>
              <a:t>Technology</a:t>
            </a:r>
            <a:r>
              <a:rPr sz="1600" b="1" spc="-40" dirty="0">
                <a:latin typeface="Carlito"/>
                <a:cs typeface="Carlito"/>
              </a:rPr>
              <a:t> </a:t>
            </a:r>
            <a:r>
              <a:rPr sz="1600" b="1" spc="-5" dirty="0">
                <a:latin typeface="Carlito"/>
                <a:cs typeface="Carlito"/>
              </a:rPr>
              <a:t>Stack:</a:t>
            </a:r>
            <a:endParaRPr sz="1600" dirty="0">
              <a:latin typeface="Carlito"/>
              <a:cs typeface="Carli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91602" y="4705604"/>
            <a:ext cx="390969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1200" dirty="0">
                <a:solidFill>
                  <a:srgbClr val="FF5050"/>
                </a:solidFill>
                <a:latin typeface="Carlito"/>
                <a:cs typeface="Carlito"/>
              </a:rPr>
              <a:t>QGIS </a:t>
            </a:r>
            <a:r>
              <a:rPr sz="1200" spc="-5" dirty="0">
                <a:solidFill>
                  <a:srgbClr val="FF5050"/>
                </a:solidFill>
                <a:latin typeface="Carlito"/>
                <a:cs typeface="Carlito"/>
              </a:rPr>
              <a:t>Software </a:t>
            </a:r>
            <a:r>
              <a:rPr sz="1200" spc="-5" dirty="0">
                <a:latin typeface="Carlito"/>
                <a:cs typeface="Carlito"/>
              </a:rPr>
              <a:t>(Quantum Geographic Information </a:t>
            </a:r>
            <a:r>
              <a:rPr sz="1200" spc="-10" dirty="0">
                <a:latin typeface="Carlito"/>
                <a:cs typeface="Carlito"/>
              </a:rPr>
              <a:t>System)  for </a:t>
            </a:r>
            <a:r>
              <a:rPr sz="1200" spc="-5" dirty="0">
                <a:latin typeface="Carlito"/>
                <a:cs typeface="Carlito"/>
              </a:rPr>
              <a:t>location analysis </a:t>
            </a:r>
            <a:r>
              <a:rPr sz="1200" dirty="0">
                <a:latin typeface="Carlito"/>
                <a:cs typeface="Carlito"/>
              </a:rPr>
              <a:t>and </a:t>
            </a:r>
            <a:r>
              <a:rPr sz="1200" spc="-5" dirty="0">
                <a:latin typeface="Carlito"/>
                <a:cs typeface="Carlito"/>
              </a:rPr>
              <a:t>graphical</a:t>
            </a:r>
            <a:r>
              <a:rPr sz="1200" spc="-60" dirty="0">
                <a:latin typeface="Carlito"/>
                <a:cs typeface="Carlito"/>
              </a:rPr>
              <a:t> </a:t>
            </a:r>
            <a:r>
              <a:rPr sz="1200" spc="-5" dirty="0">
                <a:latin typeface="Carlito"/>
                <a:cs typeface="Carlito"/>
              </a:rPr>
              <a:t>representation.</a:t>
            </a:r>
            <a:endParaRPr sz="1200" dirty="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91602" y="5254244"/>
            <a:ext cx="3698819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1200" dirty="0">
                <a:solidFill>
                  <a:srgbClr val="FF5050"/>
                </a:solidFill>
                <a:latin typeface="Carlito"/>
                <a:cs typeface="Carlito"/>
              </a:rPr>
              <a:t>MySQL </a:t>
            </a:r>
            <a:r>
              <a:rPr lang="en-IN" sz="1200" spc="-10" dirty="0">
                <a:latin typeface="Carlito"/>
                <a:cs typeface="Carlito"/>
              </a:rPr>
              <a:t>DBMS f</a:t>
            </a:r>
            <a:r>
              <a:rPr sz="1200" spc="-10" dirty="0">
                <a:latin typeface="Carlito"/>
                <a:cs typeface="Carlito"/>
              </a:rPr>
              <a:t>or </a:t>
            </a:r>
            <a:r>
              <a:rPr lang="en-IN" sz="1200" spc="-5" dirty="0">
                <a:latin typeface="Carlito"/>
                <a:cs typeface="Carlito"/>
              </a:rPr>
              <a:t>storing and managing </a:t>
            </a:r>
            <a:r>
              <a:rPr sz="1200" spc="-75" dirty="0">
                <a:latin typeface="Carlito"/>
                <a:cs typeface="Carlito"/>
              </a:rPr>
              <a:t> </a:t>
            </a:r>
            <a:r>
              <a:rPr sz="1200" spc="-5" dirty="0">
                <a:latin typeface="Carlito"/>
                <a:cs typeface="Carlito"/>
              </a:rPr>
              <a:t>Database</a:t>
            </a:r>
            <a:endParaRPr sz="1200" dirty="0">
              <a:latin typeface="Carlito"/>
              <a:cs typeface="Carli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91602" y="5619699"/>
            <a:ext cx="3285998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1200" dirty="0">
                <a:solidFill>
                  <a:srgbClr val="FF5050"/>
                </a:solidFill>
                <a:latin typeface="Carlito"/>
                <a:cs typeface="Carlito"/>
              </a:rPr>
              <a:t>Python </a:t>
            </a:r>
            <a:r>
              <a:rPr lang="en-IN" sz="1200" spc="-10" dirty="0">
                <a:latin typeface="Carlito"/>
                <a:cs typeface="Carlito"/>
              </a:rPr>
              <a:t>scripting </a:t>
            </a:r>
            <a:r>
              <a:rPr sz="1200" spc="-10" dirty="0">
                <a:latin typeface="Carlito"/>
                <a:cs typeface="Carlito"/>
              </a:rPr>
              <a:t>or</a:t>
            </a:r>
            <a:r>
              <a:rPr sz="1200" spc="-80" dirty="0">
                <a:latin typeface="Carlito"/>
                <a:cs typeface="Carlito"/>
              </a:rPr>
              <a:t> </a:t>
            </a:r>
            <a:r>
              <a:rPr lang="en-IN" sz="1200" spc="-10" dirty="0">
                <a:latin typeface="Carlito"/>
                <a:cs typeface="Carlito"/>
              </a:rPr>
              <a:t>b</a:t>
            </a:r>
            <a:r>
              <a:rPr sz="1200" spc="-10" dirty="0" err="1">
                <a:latin typeface="Carlito"/>
                <a:cs typeface="Carlito"/>
              </a:rPr>
              <a:t>ackend</a:t>
            </a:r>
            <a:r>
              <a:rPr lang="en-IN" sz="1200" spc="-10" dirty="0">
                <a:latin typeface="Carlito"/>
                <a:cs typeface="Carlito"/>
              </a:rPr>
              <a:t> maintenance</a:t>
            </a:r>
            <a:endParaRPr sz="1200" dirty="0">
              <a:latin typeface="Carlito"/>
              <a:cs typeface="Carli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91602" y="5986068"/>
            <a:ext cx="2317115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1200" spc="-5" dirty="0">
                <a:solidFill>
                  <a:srgbClr val="FF5050"/>
                </a:solidFill>
                <a:latin typeface="Carlito"/>
                <a:cs typeface="Carlito"/>
              </a:rPr>
              <a:t>Flutter </a:t>
            </a:r>
            <a:r>
              <a:rPr sz="1200" dirty="0">
                <a:latin typeface="Carlito"/>
                <a:cs typeface="Carlito"/>
              </a:rPr>
              <a:t>and</a:t>
            </a:r>
            <a:r>
              <a:rPr sz="1200" spc="-5" dirty="0">
                <a:solidFill>
                  <a:srgbClr val="FF5050"/>
                </a:solidFill>
                <a:latin typeface="Carlito"/>
              </a:rPr>
              <a:t> Angular </a:t>
            </a:r>
            <a:r>
              <a:rPr lang="en-IN" sz="1200" spc="-10" dirty="0">
                <a:latin typeface="Carlito"/>
                <a:cs typeface="Carlito"/>
              </a:rPr>
              <a:t>for Fr</a:t>
            </a:r>
            <a:r>
              <a:rPr sz="1200" spc="-10" dirty="0" err="1">
                <a:latin typeface="Carlito"/>
                <a:cs typeface="Carlito"/>
              </a:rPr>
              <a:t>ontend</a:t>
            </a:r>
            <a:endParaRPr sz="1200" dirty="0">
              <a:latin typeface="Carlito"/>
              <a:cs typeface="Carli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63955" y="685800"/>
            <a:ext cx="6827520" cy="626902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latin typeface="Carlito"/>
                <a:cs typeface="Carlito"/>
              </a:rPr>
              <a:t>Solution is </a:t>
            </a:r>
            <a:r>
              <a:rPr sz="1400" spc="-5" dirty="0">
                <a:latin typeface="Carlito"/>
                <a:cs typeface="Carlito"/>
              </a:rPr>
              <a:t>divided </a:t>
            </a:r>
            <a:r>
              <a:rPr sz="1400" spc="-10" dirty="0">
                <a:latin typeface="Carlito"/>
                <a:cs typeface="Carlito"/>
              </a:rPr>
              <a:t>into </a:t>
            </a:r>
            <a:r>
              <a:rPr sz="1400" dirty="0">
                <a:latin typeface="Carlito"/>
                <a:cs typeface="Carlito"/>
              </a:rPr>
              <a:t>5 </a:t>
            </a:r>
            <a:r>
              <a:rPr sz="1400" spc="-5" dirty="0">
                <a:latin typeface="Carlito"/>
                <a:cs typeface="Carlito"/>
              </a:rPr>
              <a:t>equally important</a:t>
            </a:r>
            <a:r>
              <a:rPr sz="1400" spc="20" dirty="0">
                <a:latin typeface="Carlito"/>
                <a:cs typeface="Carlito"/>
              </a:rPr>
              <a:t> </a:t>
            </a:r>
            <a:r>
              <a:rPr sz="1400" spc="-10" dirty="0">
                <a:latin typeface="Carlito"/>
                <a:cs typeface="Carlito"/>
              </a:rPr>
              <a:t>steps.</a:t>
            </a:r>
            <a:endParaRPr sz="1400" dirty="0">
              <a:latin typeface="Carlito"/>
              <a:cs typeface="Carlito"/>
            </a:endParaRPr>
          </a:p>
          <a:p>
            <a:pPr marL="355600" indent="-342900">
              <a:lnSpc>
                <a:spcPct val="100000"/>
              </a:lnSpc>
              <a:buAutoNum type="arabicPeriod"/>
              <a:tabLst>
                <a:tab pos="354965" algn="l"/>
                <a:tab pos="355600" algn="l"/>
              </a:tabLst>
            </a:pPr>
            <a:endParaRPr sz="1300" dirty="0">
              <a:latin typeface="Carlito"/>
              <a:cs typeface="Carlito"/>
            </a:endParaRPr>
          </a:p>
          <a:p>
            <a:pPr marL="355600" indent="-342900">
              <a:lnSpc>
                <a:spcPct val="100000"/>
              </a:lnSpc>
              <a:buAutoNum type="arabicPeriod"/>
              <a:tabLst>
                <a:tab pos="354965" algn="l"/>
                <a:tab pos="355600" algn="l"/>
              </a:tabLst>
            </a:pPr>
            <a:r>
              <a:rPr lang="en-US" sz="1300" b="1" spc="-5" dirty="0">
                <a:solidFill>
                  <a:srgbClr val="2E5496"/>
                </a:solidFill>
                <a:latin typeface="Carlito"/>
                <a:cs typeface="Carlito"/>
              </a:rPr>
              <a:t>Initialization</a:t>
            </a:r>
            <a:endParaRPr lang="en-US" sz="1300" dirty="0">
              <a:latin typeface="Carlito"/>
              <a:cs typeface="Carlito"/>
            </a:endParaRPr>
          </a:p>
          <a:p>
            <a:pPr marL="812800" lvl="1" indent="-342900">
              <a:lnSpc>
                <a:spcPct val="100000"/>
              </a:lnSpc>
              <a:buFont typeface="Arial"/>
              <a:buChar char="•"/>
              <a:tabLst>
                <a:tab pos="812165" algn="l"/>
                <a:tab pos="812800" algn="l"/>
              </a:tabLst>
            </a:pPr>
            <a:r>
              <a:rPr lang="en-US" sz="1300" spc="-5" dirty="0">
                <a:latin typeface="Carlito"/>
                <a:cs typeface="Carlito"/>
              </a:rPr>
              <a:t>City is divided </a:t>
            </a:r>
            <a:r>
              <a:rPr lang="en-US" sz="1300" spc="-10" dirty="0">
                <a:latin typeface="Carlito"/>
                <a:cs typeface="Carlito"/>
              </a:rPr>
              <a:t>into </a:t>
            </a:r>
            <a:r>
              <a:rPr lang="en-US" sz="1300" spc="-5" dirty="0">
                <a:latin typeface="Carlito"/>
                <a:cs typeface="Carlito"/>
              </a:rPr>
              <a:t>grids of equal</a:t>
            </a:r>
            <a:r>
              <a:rPr lang="en-US" sz="1300" spc="105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size.</a:t>
            </a:r>
            <a:endParaRPr lang="en-US" sz="1300" dirty="0">
              <a:latin typeface="Carlito"/>
              <a:cs typeface="Carlito"/>
            </a:endParaRPr>
          </a:p>
          <a:p>
            <a:pPr marL="812800" lvl="1" indent="-342900">
              <a:lnSpc>
                <a:spcPct val="100000"/>
              </a:lnSpc>
              <a:buFont typeface="Arial"/>
              <a:buChar char="•"/>
              <a:tabLst>
                <a:tab pos="812165" algn="l"/>
                <a:tab pos="812800" algn="l"/>
              </a:tabLst>
            </a:pPr>
            <a:r>
              <a:rPr lang="en-US" sz="1300" spc="-10" dirty="0">
                <a:latin typeface="Carlito"/>
                <a:cs typeface="Carlito"/>
              </a:rPr>
              <a:t>Routes are </a:t>
            </a:r>
            <a:r>
              <a:rPr lang="en-US" sz="1300" spc="-5" dirty="0">
                <a:latin typeface="Carlito"/>
                <a:cs typeface="Carlito"/>
              </a:rPr>
              <a:t>defined on the map using</a:t>
            </a:r>
            <a:r>
              <a:rPr lang="en-US" sz="1300" spc="140" dirty="0">
                <a:latin typeface="Carlito"/>
                <a:cs typeface="Carlito"/>
              </a:rPr>
              <a:t> </a:t>
            </a:r>
            <a:r>
              <a:rPr lang="en-US" sz="1300" u="sng" spc="-5" dirty="0">
                <a:uFill>
                  <a:solidFill>
                    <a:srgbClr val="000000"/>
                  </a:solidFill>
                </a:uFill>
                <a:latin typeface="Carlito"/>
                <a:cs typeface="Carlito"/>
              </a:rPr>
              <a:t>shapefiles.</a:t>
            </a:r>
            <a:endParaRPr lang="en-US" sz="1300" dirty="0">
              <a:latin typeface="Carlito"/>
              <a:cs typeface="Carlito"/>
            </a:endParaRPr>
          </a:p>
          <a:p>
            <a:pPr marL="812800" lvl="1" indent="-342900">
              <a:lnSpc>
                <a:spcPct val="100000"/>
              </a:lnSpc>
              <a:buFont typeface="Arial"/>
              <a:buChar char="•"/>
              <a:tabLst>
                <a:tab pos="812165" algn="l"/>
                <a:tab pos="812800" algn="l"/>
              </a:tabLst>
            </a:pPr>
            <a:r>
              <a:rPr lang="en-US" sz="1300" spc="-15" dirty="0">
                <a:latin typeface="Carlito"/>
                <a:cs typeface="Carlito"/>
              </a:rPr>
              <a:t>Data </a:t>
            </a:r>
            <a:r>
              <a:rPr lang="en-US" sz="1300" spc="-5" dirty="0">
                <a:latin typeface="Carlito"/>
                <a:cs typeface="Carlito"/>
              </a:rPr>
              <a:t>required </a:t>
            </a:r>
            <a:r>
              <a:rPr lang="en-US" sz="1300" spc="-15" dirty="0">
                <a:latin typeface="Carlito"/>
                <a:cs typeface="Carlito"/>
              </a:rPr>
              <a:t>(like </a:t>
            </a:r>
            <a:r>
              <a:rPr lang="en-US" sz="1300" spc="-5" dirty="0">
                <a:latin typeface="Carlito"/>
                <a:cs typeface="Carlito"/>
              </a:rPr>
              <a:t>population, availability of lands, vehicle </a:t>
            </a:r>
            <a:r>
              <a:rPr lang="en-US" sz="1300" spc="-10" dirty="0">
                <a:latin typeface="Carlito"/>
                <a:cs typeface="Carlito"/>
              </a:rPr>
              <a:t>data, </a:t>
            </a:r>
            <a:r>
              <a:rPr lang="en-US" sz="1300" spc="-5" dirty="0">
                <a:latin typeface="Carlito"/>
                <a:cs typeface="Carlito"/>
              </a:rPr>
              <a:t>etc..) is </a:t>
            </a:r>
            <a:r>
              <a:rPr lang="en-US" sz="1300" spc="-10" dirty="0">
                <a:latin typeface="Carlito"/>
                <a:cs typeface="Carlito"/>
              </a:rPr>
              <a:t>procured</a:t>
            </a:r>
            <a:r>
              <a:rPr lang="en-US" sz="1300" spc="20" dirty="0">
                <a:latin typeface="Carlito"/>
                <a:cs typeface="Carlito"/>
              </a:rPr>
              <a:t> </a:t>
            </a:r>
            <a:r>
              <a:rPr lang="en-US" sz="1300" spc="-15" dirty="0">
                <a:latin typeface="Carlito"/>
                <a:cs typeface="Carlito"/>
              </a:rPr>
              <a:t>from</a:t>
            </a:r>
            <a:r>
              <a:rPr lang="en-US" sz="1300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government </a:t>
            </a:r>
            <a:r>
              <a:rPr lang="en-US" sz="1300" spc="-5" dirty="0">
                <a:latin typeface="Carlito"/>
                <a:cs typeface="Carlito"/>
              </a:rPr>
              <a:t>and other</a:t>
            </a:r>
            <a:r>
              <a:rPr lang="en-US" sz="1300" spc="70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sources.</a:t>
            </a:r>
            <a:endParaRPr lang="en-US" sz="1300" dirty="0">
              <a:latin typeface="Carlito"/>
              <a:cs typeface="Carlito"/>
            </a:endParaRPr>
          </a:p>
          <a:p>
            <a:pPr marL="812800" lvl="1" indent="-342900">
              <a:lnSpc>
                <a:spcPct val="100000"/>
              </a:lnSpc>
              <a:buFont typeface="Arial"/>
              <a:buChar char="•"/>
              <a:tabLst>
                <a:tab pos="812165" algn="l"/>
                <a:tab pos="812800" algn="l"/>
              </a:tabLst>
            </a:pPr>
            <a:r>
              <a:rPr lang="en-US" sz="1300" spc="-5" dirty="0">
                <a:latin typeface="Carlito"/>
                <a:cs typeface="Carlito"/>
              </a:rPr>
              <a:t>Initializing the</a:t>
            </a:r>
            <a:r>
              <a:rPr lang="en-US" sz="1300" spc="30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database. </a:t>
            </a:r>
          </a:p>
          <a:p>
            <a:pPr marL="355600" indent="-342900">
              <a:buFont typeface="+mj-lt"/>
              <a:buAutoNum type="arabicPeriod"/>
              <a:tabLst>
                <a:tab pos="812165" algn="l"/>
                <a:tab pos="812800" algn="l"/>
              </a:tabLst>
            </a:pPr>
            <a:r>
              <a:rPr sz="1300" b="1" spc="-5" dirty="0">
                <a:solidFill>
                  <a:srgbClr val="2E5496"/>
                </a:solidFill>
                <a:latin typeface="Carlito"/>
                <a:cs typeface="Carlito"/>
              </a:rPr>
              <a:t>Deploying Minimal</a:t>
            </a:r>
            <a:r>
              <a:rPr sz="1300" b="1" spc="70" dirty="0">
                <a:solidFill>
                  <a:srgbClr val="2E5496"/>
                </a:solidFill>
                <a:latin typeface="Carlito"/>
                <a:cs typeface="Carlito"/>
              </a:rPr>
              <a:t> </a:t>
            </a:r>
            <a:r>
              <a:rPr sz="1300" b="1" spc="-10" dirty="0">
                <a:solidFill>
                  <a:srgbClr val="2E5496"/>
                </a:solidFill>
                <a:latin typeface="Carlito"/>
                <a:cs typeface="Carlito"/>
              </a:rPr>
              <a:t>Infrastructure</a:t>
            </a:r>
            <a:endParaRPr sz="1300" dirty="0">
              <a:latin typeface="Carlito"/>
              <a:cs typeface="Carlito"/>
            </a:endParaRPr>
          </a:p>
          <a:p>
            <a:pPr marL="812800" lvl="1" indent="-342900">
              <a:lnSpc>
                <a:spcPct val="100000"/>
              </a:lnSpc>
              <a:buFont typeface="Arial"/>
              <a:buChar char="•"/>
              <a:tabLst>
                <a:tab pos="812165" algn="l"/>
                <a:tab pos="812800" algn="l"/>
              </a:tabLst>
            </a:pPr>
            <a:r>
              <a:rPr sz="1300" spc="-10" dirty="0">
                <a:latin typeface="Carlito"/>
                <a:cs typeface="Carlito"/>
              </a:rPr>
              <a:t>Locating existing </a:t>
            </a:r>
            <a:r>
              <a:rPr sz="1300" spc="-5" dirty="0">
                <a:latin typeface="Carlito"/>
                <a:cs typeface="Carlito"/>
              </a:rPr>
              <a:t>EV charge </a:t>
            </a:r>
            <a:r>
              <a:rPr sz="1300" spc="-10" dirty="0">
                <a:latin typeface="Carlito"/>
                <a:cs typeface="Carlito"/>
              </a:rPr>
              <a:t>stations </a:t>
            </a:r>
            <a:r>
              <a:rPr sz="1300" spc="-5" dirty="0">
                <a:latin typeface="Carlito"/>
                <a:cs typeface="Carlito"/>
              </a:rPr>
              <a:t>and adding them </a:t>
            </a:r>
            <a:r>
              <a:rPr sz="1300" spc="-10" dirty="0">
                <a:latin typeface="Carlito"/>
                <a:cs typeface="Carlito"/>
              </a:rPr>
              <a:t>to</a:t>
            </a:r>
            <a:r>
              <a:rPr sz="1300" spc="215" dirty="0">
                <a:latin typeface="Carlito"/>
                <a:cs typeface="Carlito"/>
              </a:rPr>
              <a:t> </a:t>
            </a:r>
            <a:r>
              <a:rPr sz="1300" spc="-5" dirty="0">
                <a:latin typeface="Carlito"/>
                <a:cs typeface="Carlito"/>
              </a:rPr>
              <a:t>database.</a:t>
            </a:r>
            <a:endParaRPr sz="1300" dirty="0">
              <a:latin typeface="Carlito"/>
              <a:cs typeface="Carlito"/>
            </a:endParaRPr>
          </a:p>
          <a:p>
            <a:pPr marL="812800" marR="5080" lvl="1" indent="-342900">
              <a:lnSpc>
                <a:spcPct val="100000"/>
              </a:lnSpc>
              <a:buFont typeface="Arial"/>
              <a:buChar char="•"/>
              <a:tabLst>
                <a:tab pos="812165" algn="l"/>
                <a:tab pos="812800" algn="l"/>
              </a:tabLst>
            </a:pPr>
            <a:r>
              <a:rPr sz="1300" spc="-5" dirty="0">
                <a:latin typeface="Carlito"/>
                <a:cs typeface="Carlito"/>
              </a:rPr>
              <a:t>Deploying </a:t>
            </a:r>
            <a:r>
              <a:rPr sz="1300" spc="-10" dirty="0">
                <a:latin typeface="Carlito"/>
                <a:cs typeface="Carlito"/>
              </a:rPr>
              <a:t>new </a:t>
            </a:r>
            <a:r>
              <a:rPr sz="1300" spc="-5" dirty="0">
                <a:latin typeface="Carlito"/>
                <a:cs typeface="Carlito"/>
              </a:rPr>
              <a:t>EV charge </a:t>
            </a:r>
            <a:r>
              <a:rPr sz="1300" spc="-10" dirty="0">
                <a:latin typeface="Carlito"/>
                <a:cs typeface="Carlito"/>
              </a:rPr>
              <a:t>stations </a:t>
            </a:r>
            <a:r>
              <a:rPr sz="1300" spc="-5" dirty="0">
                <a:latin typeface="Carlito"/>
                <a:cs typeface="Carlito"/>
              </a:rPr>
              <a:t>in areas where there </a:t>
            </a:r>
            <a:r>
              <a:rPr sz="1300" spc="-10" dirty="0">
                <a:latin typeface="Carlito"/>
                <a:cs typeface="Carlito"/>
              </a:rPr>
              <a:t>are </a:t>
            </a:r>
            <a:r>
              <a:rPr sz="1300" spc="-5" dirty="0">
                <a:latin typeface="Carlito"/>
                <a:cs typeface="Carlito"/>
              </a:rPr>
              <a:t>no charge </a:t>
            </a:r>
            <a:r>
              <a:rPr sz="1300" spc="-10" dirty="0">
                <a:latin typeface="Carlito"/>
                <a:cs typeface="Carlito"/>
              </a:rPr>
              <a:t>stations </a:t>
            </a:r>
            <a:r>
              <a:rPr sz="1300" spc="-5" dirty="0">
                <a:latin typeface="Carlito"/>
                <a:cs typeface="Carlito"/>
              </a:rPr>
              <a:t>using an  algorithm that suggests </a:t>
            </a:r>
            <a:r>
              <a:rPr sz="1300" spc="-10" dirty="0">
                <a:latin typeface="Carlito"/>
                <a:cs typeface="Carlito"/>
              </a:rPr>
              <a:t>best </a:t>
            </a:r>
            <a:r>
              <a:rPr sz="1300" spc="-5" dirty="0">
                <a:latin typeface="Carlito"/>
                <a:cs typeface="Carlito"/>
              </a:rPr>
              <a:t>locations considering inputs </a:t>
            </a:r>
            <a:r>
              <a:rPr sz="1300" spc="-15" dirty="0">
                <a:latin typeface="Carlito"/>
                <a:cs typeface="Carlito"/>
              </a:rPr>
              <a:t>like </a:t>
            </a:r>
            <a:r>
              <a:rPr sz="1300" spc="-5" dirty="0">
                <a:latin typeface="Carlito"/>
                <a:cs typeface="Carlito"/>
              </a:rPr>
              <a:t>population, </a:t>
            </a:r>
            <a:r>
              <a:rPr sz="1300" spc="-10" dirty="0">
                <a:latin typeface="Carlito"/>
                <a:cs typeface="Carlito"/>
              </a:rPr>
              <a:t>road traffic,</a:t>
            </a:r>
            <a:r>
              <a:rPr sz="1300" spc="25" dirty="0">
                <a:latin typeface="Carlito"/>
                <a:cs typeface="Carlito"/>
              </a:rPr>
              <a:t> </a:t>
            </a:r>
            <a:r>
              <a:rPr sz="1300" spc="-10" dirty="0">
                <a:latin typeface="Carlito"/>
                <a:cs typeface="Carlito"/>
              </a:rPr>
              <a:t>etc.</a:t>
            </a:r>
            <a:endParaRPr sz="1300" dirty="0">
              <a:latin typeface="Carlito"/>
              <a:cs typeface="Carlito"/>
            </a:endParaRPr>
          </a:p>
          <a:p>
            <a:pPr marL="355600" indent="-342900">
              <a:lnSpc>
                <a:spcPct val="100000"/>
              </a:lnSpc>
              <a:buAutoNum type="arabicPeriod"/>
              <a:tabLst>
                <a:tab pos="354965" algn="l"/>
                <a:tab pos="355600" algn="l"/>
              </a:tabLst>
            </a:pPr>
            <a:r>
              <a:rPr sz="1300" b="1" spc="-20" dirty="0">
                <a:solidFill>
                  <a:srgbClr val="2E5496"/>
                </a:solidFill>
                <a:latin typeface="Carlito"/>
                <a:cs typeface="Carlito"/>
              </a:rPr>
              <a:t>Tracking</a:t>
            </a:r>
            <a:r>
              <a:rPr sz="1300" b="1" spc="25" dirty="0">
                <a:solidFill>
                  <a:srgbClr val="2E5496"/>
                </a:solidFill>
                <a:latin typeface="Carlito"/>
                <a:cs typeface="Carlito"/>
              </a:rPr>
              <a:t> </a:t>
            </a:r>
            <a:r>
              <a:rPr sz="1300" b="1" spc="-10" dirty="0">
                <a:solidFill>
                  <a:srgbClr val="2E5496"/>
                </a:solidFill>
                <a:latin typeface="Carlito"/>
                <a:cs typeface="Carlito"/>
              </a:rPr>
              <a:t>Demand</a:t>
            </a:r>
            <a:endParaRPr sz="1300" dirty="0">
              <a:latin typeface="Carlito"/>
              <a:cs typeface="Carlito"/>
            </a:endParaRPr>
          </a:p>
          <a:p>
            <a:pPr marL="812800" lvl="1" indent="-342900">
              <a:lnSpc>
                <a:spcPct val="100000"/>
              </a:lnSpc>
              <a:buFont typeface="Arial"/>
              <a:buChar char="•"/>
              <a:tabLst>
                <a:tab pos="812165" algn="l"/>
                <a:tab pos="812800" algn="l"/>
              </a:tabLst>
            </a:pPr>
            <a:r>
              <a:rPr sz="1300" spc="-10" dirty="0">
                <a:latin typeface="Carlito"/>
                <a:cs typeface="Carlito"/>
              </a:rPr>
              <a:t>Every </a:t>
            </a:r>
            <a:r>
              <a:rPr sz="1300" spc="-5" dirty="0">
                <a:latin typeface="Carlito"/>
                <a:cs typeface="Carlito"/>
              </a:rPr>
              <a:t>time a vehicle charges </a:t>
            </a:r>
            <a:r>
              <a:rPr sz="1300" spc="-10" dirty="0">
                <a:latin typeface="Carlito"/>
                <a:cs typeface="Carlito"/>
              </a:rPr>
              <a:t>at </a:t>
            </a:r>
            <a:r>
              <a:rPr sz="1300" spc="-5" dirty="0">
                <a:latin typeface="Carlito"/>
                <a:cs typeface="Carlito"/>
              </a:rPr>
              <a:t>a </a:t>
            </a:r>
            <a:r>
              <a:rPr sz="1300" spc="-10" dirty="0">
                <a:latin typeface="Carlito"/>
                <a:cs typeface="Carlito"/>
              </a:rPr>
              <a:t>station, details </a:t>
            </a:r>
            <a:r>
              <a:rPr sz="1300" spc="-5" dirty="0">
                <a:latin typeface="Carlito"/>
                <a:cs typeface="Carlito"/>
              </a:rPr>
              <a:t>of charge are added </a:t>
            </a:r>
            <a:r>
              <a:rPr sz="1300" spc="-15" dirty="0">
                <a:latin typeface="Carlito"/>
                <a:cs typeface="Carlito"/>
              </a:rPr>
              <a:t>to </a:t>
            </a:r>
            <a:r>
              <a:rPr sz="1300" spc="-10" dirty="0">
                <a:latin typeface="Carlito"/>
                <a:cs typeface="Carlito"/>
              </a:rPr>
              <a:t>database</a:t>
            </a:r>
            <a:r>
              <a:rPr sz="1300" spc="65" dirty="0">
                <a:latin typeface="Carlito"/>
                <a:cs typeface="Carlito"/>
              </a:rPr>
              <a:t> </a:t>
            </a:r>
            <a:r>
              <a:rPr sz="1300" spc="-5" dirty="0">
                <a:latin typeface="Carlito"/>
                <a:cs typeface="Carlito"/>
              </a:rPr>
              <a:t>in the</a:t>
            </a:r>
            <a:endParaRPr sz="1300" dirty="0">
              <a:latin typeface="Carlito"/>
              <a:cs typeface="Carlito"/>
            </a:endParaRPr>
          </a:p>
          <a:p>
            <a:pPr marL="812800">
              <a:lnSpc>
                <a:spcPct val="100000"/>
              </a:lnSpc>
            </a:pPr>
            <a:r>
              <a:rPr sz="1300" spc="-10" dirty="0">
                <a:latin typeface="Carlito"/>
                <a:cs typeface="Carlito"/>
              </a:rPr>
              <a:t>following</a:t>
            </a:r>
            <a:r>
              <a:rPr sz="1300" spc="15" dirty="0">
                <a:latin typeface="Carlito"/>
                <a:cs typeface="Carlito"/>
              </a:rPr>
              <a:t> </a:t>
            </a:r>
            <a:r>
              <a:rPr sz="1300" spc="-10" dirty="0">
                <a:latin typeface="Carlito"/>
                <a:cs typeface="Carlito"/>
              </a:rPr>
              <a:t>format</a:t>
            </a:r>
            <a:r>
              <a:rPr lang="en-IN" sz="1300" spc="-10" dirty="0">
                <a:latin typeface="Carlito"/>
                <a:cs typeface="Carlito"/>
              </a:rPr>
              <a:t>:</a:t>
            </a:r>
            <a:endParaRPr lang="en-IN" sz="1300" dirty="0">
              <a:latin typeface="Carlito"/>
              <a:cs typeface="Carlito"/>
            </a:endParaRPr>
          </a:p>
          <a:p>
            <a:pPr marL="812800">
              <a:lnSpc>
                <a:spcPct val="100000"/>
              </a:lnSpc>
            </a:pPr>
            <a:r>
              <a:rPr sz="1300" spc="-10" dirty="0">
                <a:latin typeface="Carlito"/>
                <a:cs typeface="Carlito"/>
              </a:rPr>
              <a:t>{Station </a:t>
            </a:r>
            <a:r>
              <a:rPr sz="1300" spc="-20" dirty="0">
                <a:latin typeface="Carlito"/>
                <a:cs typeface="Carlito"/>
              </a:rPr>
              <a:t>ID, </a:t>
            </a:r>
            <a:r>
              <a:rPr sz="1300" spc="-15" dirty="0">
                <a:latin typeface="Carlito"/>
                <a:cs typeface="Carlito"/>
              </a:rPr>
              <a:t>Transaction </a:t>
            </a:r>
            <a:r>
              <a:rPr sz="1300" spc="-20" dirty="0">
                <a:latin typeface="Carlito"/>
                <a:cs typeface="Carlito"/>
              </a:rPr>
              <a:t>ID, </a:t>
            </a:r>
            <a:r>
              <a:rPr sz="1300" spc="-15" dirty="0">
                <a:latin typeface="Carlito"/>
                <a:cs typeface="Carlito"/>
              </a:rPr>
              <a:t>Vehicle </a:t>
            </a:r>
            <a:r>
              <a:rPr sz="1300" spc="-20" dirty="0">
                <a:latin typeface="Carlito"/>
                <a:cs typeface="Carlito"/>
              </a:rPr>
              <a:t>number, </a:t>
            </a:r>
            <a:r>
              <a:rPr sz="1300" spc="-10" dirty="0">
                <a:latin typeface="Carlito"/>
                <a:cs typeface="Carlito"/>
              </a:rPr>
              <a:t>Charge </a:t>
            </a:r>
            <a:r>
              <a:rPr sz="1300" spc="-5" dirty="0">
                <a:latin typeface="Carlito"/>
                <a:cs typeface="Carlito"/>
              </a:rPr>
              <a:t>time, Energy charged, Bill</a:t>
            </a:r>
            <a:r>
              <a:rPr sz="1300" spc="40" dirty="0">
                <a:latin typeface="Carlito"/>
                <a:cs typeface="Carlito"/>
              </a:rPr>
              <a:t> </a:t>
            </a:r>
            <a:r>
              <a:rPr sz="1300" spc="-10" dirty="0">
                <a:latin typeface="Carlito"/>
                <a:cs typeface="Carlito"/>
              </a:rPr>
              <a:t>details}</a:t>
            </a:r>
            <a:endParaRPr sz="1300" dirty="0">
              <a:latin typeface="Carlito"/>
              <a:cs typeface="Carlito"/>
            </a:endParaRPr>
          </a:p>
          <a:p>
            <a:pPr marL="355600" indent="-342900">
              <a:lnSpc>
                <a:spcPct val="100000"/>
              </a:lnSpc>
              <a:buAutoNum type="arabicPeriod" startAt="4"/>
              <a:tabLst>
                <a:tab pos="354965" algn="l"/>
                <a:tab pos="355600" algn="l"/>
              </a:tabLst>
            </a:pPr>
            <a:r>
              <a:rPr sz="1300" b="1" spc="-10" dirty="0">
                <a:solidFill>
                  <a:srgbClr val="2E5496"/>
                </a:solidFill>
                <a:latin typeface="Carlito"/>
                <a:cs typeface="Carlito"/>
              </a:rPr>
              <a:t>Real-time Analysis </a:t>
            </a:r>
            <a:r>
              <a:rPr sz="1300" b="1" spc="-5" dirty="0">
                <a:solidFill>
                  <a:srgbClr val="2E5496"/>
                </a:solidFill>
                <a:latin typeface="Carlito"/>
                <a:cs typeface="Carlito"/>
              </a:rPr>
              <a:t>of </a:t>
            </a:r>
            <a:r>
              <a:rPr sz="1300" b="1" spc="-10" dirty="0">
                <a:solidFill>
                  <a:srgbClr val="2E5496"/>
                </a:solidFill>
                <a:latin typeface="Carlito"/>
                <a:cs typeface="Carlito"/>
              </a:rPr>
              <a:t>vehicle </a:t>
            </a:r>
            <a:r>
              <a:rPr sz="1300" b="1" spc="-15" dirty="0">
                <a:solidFill>
                  <a:srgbClr val="2E5496"/>
                </a:solidFill>
                <a:latin typeface="Carlito"/>
                <a:cs typeface="Carlito"/>
              </a:rPr>
              <a:t>data</a:t>
            </a:r>
            <a:endParaRPr lang="en-IN" sz="1300" b="1" spc="-5" dirty="0">
              <a:solidFill>
                <a:srgbClr val="2E5496"/>
              </a:solidFill>
              <a:latin typeface="Carlito"/>
              <a:cs typeface="Carlito"/>
            </a:endParaRPr>
          </a:p>
          <a:p>
            <a:pPr marL="756285" marR="5080" lvl="1" indent="-287020">
              <a:spcBef>
                <a:spcPts val="95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lang="en-US" sz="1300" spc="-5" dirty="0">
                <a:latin typeface="Carlito"/>
                <a:cs typeface="Carlito"/>
              </a:rPr>
              <a:t>Based on the transaction </a:t>
            </a:r>
            <a:r>
              <a:rPr lang="en-US" sz="1300" spc="-10" dirty="0">
                <a:latin typeface="Carlito"/>
                <a:cs typeface="Carlito"/>
              </a:rPr>
              <a:t>details, </a:t>
            </a:r>
            <a:r>
              <a:rPr lang="en-US" sz="1300" spc="-5" dirty="0">
                <a:latin typeface="Carlito"/>
                <a:cs typeface="Carlito"/>
              </a:rPr>
              <a:t>the demand </a:t>
            </a:r>
            <a:r>
              <a:rPr lang="en-US" sz="1300" spc="-15" dirty="0">
                <a:latin typeface="Carlito"/>
                <a:cs typeface="Carlito"/>
              </a:rPr>
              <a:t>factors </a:t>
            </a:r>
            <a:r>
              <a:rPr lang="en-US" sz="1300" spc="-10" dirty="0">
                <a:latin typeface="Carlito"/>
                <a:cs typeface="Carlito"/>
              </a:rPr>
              <a:t>at Station level </a:t>
            </a:r>
            <a:r>
              <a:rPr lang="en-US" sz="1300" spc="-5" dirty="0">
                <a:latin typeface="Carlito"/>
                <a:cs typeface="Carlito"/>
              </a:rPr>
              <a:t>and Grid </a:t>
            </a:r>
            <a:r>
              <a:rPr lang="en-US" sz="1300" spc="-10" dirty="0">
                <a:latin typeface="Carlito"/>
                <a:cs typeface="Carlito"/>
              </a:rPr>
              <a:t>level are updated </a:t>
            </a:r>
            <a:r>
              <a:rPr lang="en-US" sz="1300" spc="-5" dirty="0">
                <a:latin typeface="Carlito"/>
                <a:cs typeface="Carlito"/>
              </a:rPr>
              <a:t>in the</a:t>
            </a:r>
            <a:r>
              <a:rPr lang="en-US" sz="1300" spc="60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database.</a:t>
            </a:r>
            <a:endParaRPr lang="en-US" sz="1300" dirty="0">
              <a:latin typeface="Carlito"/>
              <a:cs typeface="Carlito"/>
            </a:endParaRPr>
          </a:p>
          <a:p>
            <a:pPr marL="756285" lvl="1" indent="-287020"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lang="en-US" sz="1300" dirty="0">
                <a:latin typeface="Carlito"/>
                <a:cs typeface="Carlito"/>
              </a:rPr>
              <a:t>Notifying </a:t>
            </a:r>
            <a:r>
              <a:rPr lang="en-US" sz="1300" spc="-5" dirty="0">
                <a:latin typeface="Carlito"/>
                <a:cs typeface="Carlito"/>
              </a:rPr>
              <a:t>admins </a:t>
            </a:r>
            <a:r>
              <a:rPr lang="en-US" sz="1300" spc="-10" dirty="0">
                <a:latin typeface="Carlito"/>
                <a:cs typeface="Carlito"/>
              </a:rPr>
              <a:t>at different </a:t>
            </a:r>
            <a:r>
              <a:rPr lang="en-US" sz="1300" spc="-5" dirty="0">
                <a:latin typeface="Carlito"/>
                <a:cs typeface="Carlito"/>
              </a:rPr>
              <a:t>levels if </a:t>
            </a:r>
            <a:r>
              <a:rPr lang="en-US" sz="1300" spc="-20" dirty="0">
                <a:latin typeface="Carlito"/>
                <a:cs typeface="Carlito"/>
              </a:rPr>
              <a:t>there’s </a:t>
            </a:r>
            <a:r>
              <a:rPr lang="en-US" sz="1300" spc="-5" dirty="0">
                <a:latin typeface="Carlito"/>
                <a:cs typeface="Carlito"/>
              </a:rPr>
              <a:t>a need </a:t>
            </a:r>
            <a:r>
              <a:rPr lang="en-US" sz="1300" spc="-15" dirty="0">
                <a:latin typeface="Carlito"/>
                <a:cs typeface="Carlito"/>
              </a:rPr>
              <a:t>for </a:t>
            </a:r>
            <a:r>
              <a:rPr lang="en-US" sz="1300" spc="-5" dirty="0">
                <a:latin typeface="Carlito"/>
                <a:cs typeface="Carlito"/>
              </a:rPr>
              <a:t>deploying </a:t>
            </a:r>
            <a:r>
              <a:rPr lang="en-US" sz="1300" spc="-10" dirty="0">
                <a:latin typeface="Carlito"/>
                <a:cs typeface="Carlito"/>
              </a:rPr>
              <a:t>new</a:t>
            </a:r>
            <a:r>
              <a:rPr lang="en-US" sz="1300" spc="40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infrastructure.</a:t>
            </a:r>
          </a:p>
          <a:p>
            <a:pPr marL="354965" indent="-342900">
              <a:buFont typeface="+mj-lt"/>
              <a:buAutoNum type="arabicPeriod" startAt="4"/>
              <a:tabLst>
                <a:tab pos="299085" algn="l"/>
                <a:tab pos="299720" algn="l"/>
              </a:tabLst>
            </a:pPr>
            <a:r>
              <a:rPr lang="en-IN" sz="1300" b="1" spc="-10" dirty="0">
                <a:solidFill>
                  <a:srgbClr val="2E5496"/>
                </a:solidFill>
                <a:latin typeface="Carlito"/>
                <a:cs typeface="Carlito"/>
              </a:rPr>
              <a:t>Resolving </a:t>
            </a:r>
            <a:r>
              <a:rPr lang="en-IN" sz="1300" b="1" spc="-5" dirty="0">
                <a:solidFill>
                  <a:srgbClr val="2E5496"/>
                </a:solidFill>
                <a:latin typeface="Carlito"/>
                <a:cs typeface="Carlito"/>
              </a:rPr>
              <a:t>the supply</a:t>
            </a:r>
            <a:r>
              <a:rPr lang="en-IN" sz="1300" b="1" spc="15" dirty="0">
                <a:solidFill>
                  <a:srgbClr val="2E5496"/>
                </a:solidFill>
                <a:latin typeface="Carlito"/>
                <a:cs typeface="Carlito"/>
              </a:rPr>
              <a:t> </a:t>
            </a:r>
            <a:r>
              <a:rPr lang="en-IN" sz="1300" b="1" spc="-5" dirty="0">
                <a:solidFill>
                  <a:srgbClr val="2E5496"/>
                </a:solidFill>
                <a:latin typeface="Carlito"/>
                <a:cs typeface="Carlito"/>
              </a:rPr>
              <a:t>issue</a:t>
            </a:r>
          </a:p>
          <a:p>
            <a:pPr marL="812800" marR="5080" lvl="1" indent="-342900">
              <a:spcBef>
                <a:spcPts val="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1300" spc="-5" dirty="0">
                <a:latin typeface="Carlito"/>
                <a:cs typeface="Carlito"/>
              </a:rPr>
              <a:t>When demand reaches a certain </a:t>
            </a:r>
            <a:r>
              <a:rPr lang="en-US" sz="1300" spc="-10" dirty="0">
                <a:latin typeface="Carlito"/>
                <a:cs typeface="Carlito"/>
              </a:rPr>
              <a:t>value, </a:t>
            </a:r>
            <a:r>
              <a:rPr lang="en-US" sz="1300" spc="-5" dirty="0">
                <a:latin typeface="Carlito"/>
                <a:cs typeface="Carlito"/>
              </a:rPr>
              <a:t>areas with high demand </a:t>
            </a:r>
            <a:r>
              <a:rPr lang="en-US" sz="1300" spc="-10" dirty="0">
                <a:latin typeface="Carlito"/>
                <a:cs typeface="Carlito"/>
              </a:rPr>
              <a:t>are </a:t>
            </a:r>
            <a:r>
              <a:rPr lang="en-US" sz="1300" spc="-5" dirty="0">
                <a:latin typeface="Carlito"/>
                <a:cs typeface="Carlito"/>
              </a:rPr>
              <a:t>selected </a:t>
            </a:r>
            <a:r>
              <a:rPr lang="en-US" sz="1300" spc="-15" dirty="0">
                <a:latin typeface="Carlito"/>
                <a:cs typeface="Carlito"/>
              </a:rPr>
              <a:t>for </a:t>
            </a:r>
            <a:r>
              <a:rPr lang="en-US" sz="1300" spc="-5" dirty="0">
                <a:latin typeface="Carlito"/>
                <a:cs typeface="Carlito"/>
              </a:rPr>
              <a:t>deploying </a:t>
            </a:r>
            <a:r>
              <a:rPr lang="en-US" sz="1300" spc="-10" dirty="0">
                <a:latin typeface="Carlito"/>
                <a:cs typeface="Carlito"/>
              </a:rPr>
              <a:t>new</a:t>
            </a:r>
            <a:r>
              <a:rPr lang="en-US" sz="1300" spc="10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stations.</a:t>
            </a:r>
            <a:endParaRPr lang="en-US" sz="1300" dirty="0">
              <a:latin typeface="Carlito"/>
              <a:cs typeface="Carlito"/>
            </a:endParaRPr>
          </a:p>
          <a:p>
            <a:pPr marL="756285" marR="229870" lvl="1" indent="-287020"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lang="en-US" sz="1300" spc="-5" dirty="0">
                <a:latin typeface="Carlito"/>
                <a:cs typeface="Carlito"/>
              </a:rPr>
              <a:t>A </a:t>
            </a:r>
            <a:r>
              <a:rPr lang="en-US" sz="1300" spc="-10" dirty="0">
                <a:latin typeface="Carlito"/>
                <a:cs typeface="Carlito"/>
              </a:rPr>
              <a:t>new station </a:t>
            </a:r>
            <a:r>
              <a:rPr lang="en-US" sz="1300" spc="-5" dirty="0">
                <a:latin typeface="Carlito"/>
                <a:cs typeface="Carlito"/>
              </a:rPr>
              <a:t>needs </a:t>
            </a:r>
            <a:r>
              <a:rPr lang="en-US" sz="1300" spc="-10" dirty="0">
                <a:latin typeface="Carlito"/>
                <a:cs typeface="Carlito"/>
              </a:rPr>
              <a:t>to </a:t>
            </a:r>
            <a:r>
              <a:rPr lang="en-US" sz="1300" spc="-5" dirty="0">
                <a:latin typeface="Carlito"/>
                <a:cs typeface="Carlito"/>
              </a:rPr>
              <a:t>be installed </a:t>
            </a:r>
            <a:r>
              <a:rPr lang="en-US" sz="1300" spc="-10" dirty="0">
                <a:latin typeface="Carlito"/>
                <a:cs typeface="Carlito"/>
              </a:rPr>
              <a:t>at </a:t>
            </a:r>
            <a:r>
              <a:rPr lang="en-US" sz="1300" spc="-5" dirty="0">
                <a:latin typeface="Carlito"/>
                <a:cs typeface="Carlito"/>
              </a:rPr>
              <a:t>a location that is in the area of the </a:t>
            </a:r>
            <a:r>
              <a:rPr lang="en-US" sz="1300" spc="-10" dirty="0">
                <a:latin typeface="Carlito"/>
                <a:cs typeface="Carlito"/>
              </a:rPr>
              <a:t>existing station  </a:t>
            </a:r>
            <a:r>
              <a:rPr lang="en-US" sz="1300" spc="-5" dirty="0">
                <a:latin typeface="Carlito"/>
                <a:cs typeface="Carlito"/>
              </a:rPr>
              <a:t>where the demand is</a:t>
            </a:r>
            <a:r>
              <a:rPr lang="en-US" sz="1300" spc="65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high.</a:t>
            </a:r>
            <a:endParaRPr lang="en-US" sz="1300" dirty="0">
              <a:latin typeface="Carlito"/>
              <a:cs typeface="Carlito"/>
            </a:endParaRPr>
          </a:p>
          <a:p>
            <a:pPr marL="756285" lvl="1" indent="-287020"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lang="en-US" sz="1300" spc="-5" dirty="0">
                <a:latin typeface="Carlito"/>
                <a:cs typeface="Carlito"/>
              </a:rPr>
              <a:t>Optimal locations </a:t>
            </a:r>
            <a:r>
              <a:rPr lang="en-US" sz="1300" spc="-15" dirty="0">
                <a:latin typeface="Carlito"/>
                <a:cs typeface="Carlito"/>
              </a:rPr>
              <a:t>for </a:t>
            </a:r>
            <a:r>
              <a:rPr lang="en-US" sz="1300" spc="-5" dirty="0">
                <a:latin typeface="Carlito"/>
                <a:cs typeface="Carlito"/>
              </a:rPr>
              <a:t>installing </a:t>
            </a:r>
            <a:r>
              <a:rPr lang="en-US" sz="1300" spc="-10" dirty="0">
                <a:latin typeface="Carlito"/>
                <a:cs typeface="Carlito"/>
              </a:rPr>
              <a:t>new station are suggested by </a:t>
            </a:r>
            <a:r>
              <a:rPr lang="en-US" sz="1300" spc="-5" dirty="0">
                <a:latin typeface="Carlito"/>
                <a:cs typeface="Carlito"/>
              </a:rPr>
              <a:t>the</a:t>
            </a:r>
            <a:r>
              <a:rPr lang="en-US" sz="1300" spc="265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software.</a:t>
            </a:r>
            <a:endParaRPr lang="en-US" sz="1300" dirty="0">
              <a:latin typeface="Carlito"/>
              <a:cs typeface="Carlito"/>
            </a:endParaRPr>
          </a:p>
          <a:p>
            <a:pPr marL="756285" lvl="1" indent="-287020"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lang="en-US" sz="1300" spc="-10" dirty="0">
                <a:latin typeface="Carlito"/>
                <a:cs typeface="Carlito"/>
              </a:rPr>
              <a:t>Admins can </a:t>
            </a:r>
            <a:r>
              <a:rPr lang="en-US" sz="1300" spc="-5" dirty="0">
                <a:latin typeface="Carlito"/>
                <a:cs typeface="Carlito"/>
              </a:rPr>
              <a:t>discuss and choose among the </a:t>
            </a:r>
            <a:r>
              <a:rPr lang="en-US" sz="1300" spc="-10" dirty="0">
                <a:latin typeface="Carlito"/>
                <a:cs typeface="Carlito"/>
              </a:rPr>
              <a:t>suggested </a:t>
            </a:r>
            <a:r>
              <a:rPr lang="en-US" sz="1300" spc="-5" dirty="0">
                <a:latin typeface="Carlito"/>
                <a:cs typeface="Carlito"/>
              </a:rPr>
              <a:t>places </a:t>
            </a:r>
            <a:r>
              <a:rPr lang="en-US" sz="1300" spc="-10" dirty="0">
                <a:latin typeface="Carlito"/>
                <a:cs typeface="Carlito"/>
              </a:rPr>
              <a:t>after</a:t>
            </a:r>
            <a:r>
              <a:rPr lang="en-US" sz="1300" spc="10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approvals.</a:t>
            </a:r>
          </a:p>
          <a:p>
            <a:pPr marL="354965" indent="-342900">
              <a:buFont typeface="+mj-lt"/>
              <a:buAutoNum type="arabicPeriod" startAt="4"/>
              <a:tabLst>
                <a:tab pos="299085" algn="l"/>
                <a:tab pos="299720" algn="l"/>
              </a:tabLst>
            </a:pPr>
            <a:r>
              <a:rPr lang="en-US" sz="1300" b="1" spc="-5" dirty="0">
                <a:solidFill>
                  <a:srgbClr val="2E5496"/>
                </a:solidFill>
                <a:latin typeface="Carlito"/>
                <a:cs typeface="Carlito"/>
              </a:rPr>
              <a:t>Public use of this </a:t>
            </a:r>
            <a:r>
              <a:rPr lang="en-US" sz="1300" b="1" spc="-10" dirty="0">
                <a:solidFill>
                  <a:srgbClr val="2E5496"/>
                </a:solidFill>
                <a:latin typeface="Carlito"/>
                <a:cs typeface="Carlito"/>
              </a:rPr>
              <a:t>data(Future</a:t>
            </a:r>
            <a:r>
              <a:rPr lang="en-US" sz="1300" b="1" spc="55" dirty="0">
                <a:solidFill>
                  <a:srgbClr val="2E5496"/>
                </a:solidFill>
                <a:latin typeface="Carlito"/>
                <a:cs typeface="Carlito"/>
              </a:rPr>
              <a:t> </a:t>
            </a:r>
            <a:r>
              <a:rPr lang="en-US" sz="1300" b="1" spc="-5" dirty="0">
                <a:solidFill>
                  <a:srgbClr val="2E5496"/>
                </a:solidFill>
                <a:latin typeface="Carlito"/>
                <a:cs typeface="Carlito"/>
              </a:rPr>
              <a:t>Scope)</a:t>
            </a:r>
          </a:p>
          <a:p>
            <a:pPr marL="812800" lvl="1" indent="-342900">
              <a:spcBef>
                <a:spcPts val="9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1300" spc="-5" dirty="0">
                <a:latin typeface="Carlito"/>
                <a:cs typeface="Carlito"/>
              </a:rPr>
              <a:t>This</a:t>
            </a:r>
            <a:r>
              <a:rPr lang="en-US" sz="1300" spc="20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database</a:t>
            </a:r>
            <a:r>
              <a:rPr lang="en-US" sz="1300" spc="35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can</a:t>
            </a:r>
            <a:r>
              <a:rPr lang="en-US" sz="1300" spc="10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be</a:t>
            </a:r>
            <a:r>
              <a:rPr lang="en-US" sz="1300" spc="20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used</a:t>
            </a:r>
            <a:r>
              <a:rPr lang="en-US" sz="1300" spc="20" dirty="0">
                <a:latin typeface="Carlito"/>
                <a:cs typeface="Carlito"/>
              </a:rPr>
              <a:t> </a:t>
            </a:r>
            <a:r>
              <a:rPr lang="en-US" sz="1300" spc="-15" dirty="0">
                <a:latin typeface="Carlito"/>
                <a:cs typeface="Carlito"/>
              </a:rPr>
              <a:t>to</a:t>
            </a:r>
            <a:r>
              <a:rPr lang="en-US" sz="1300" spc="20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create</a:t>
            </a:r>
            <a:r>
              <a:rPr lang="en-US" sz="1300" spc="15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an</a:t>
            </a:r>
            <a:r>
              <a:rPr lang="en-US" sz="1300" spc="10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app</a:t>
            </a:r>
            <a:r>
              <a:rPr lang="en-US" sz="1300" spc="20" dirty="0">
                <a:latin typeface="Carlito"/>
                <a:cs typeface="Carlito"/>
              </a:rPr>
              <a:t> </a:t>
            </a:r>
            <a:r>
              <a:rPr lang="en-US" sz="1300" spc="-15" dirty="0">
                <a:latin typeface="Carlito"/>
                <a:cs typeface="Carlito"/>
              </a:rPr>
              <a:t>for</a:t>
            </a:r>
            <a:r>
              <a:rPr lang="en-US" sz="1300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common</a:t>
            </a:r>
            <a:r>
              <a:rPr lang="en-US" sz="1300" spc="30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people</a:t>
            </a:r>
            <a:r>
              <a:rPr lang="en-US" sz="1300" spc="25" dirty="0">
                <a:latin typeface="Carlito"/>
                <a:cs typeface="Carlito"/>
              </a:rPr>
              <a:t> </a:t>
            </a:r>
            <a:r>
              <a:rPr lang="en-US" sz="1300" spc="-15" dirty="0">
                <a:latin typeface="Carlito"/>
                <a:cs typeface="Carlito"/>
              </a:rPr>
              <a:t>to</a:t>
            </a:r>
            <a:r>
              <a:rPr lang="en-US" sz="1300" spc="25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know</a:t>
            </a:r>
            <a:r>
              <a:rPr lang="en-US" sz="1300" spc="5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the</a:t>
            </a:r>
            <a:r>
              <a:rPr lang="en-US" sz="1300" spc="20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availability</a:t>
            </a:r>
            <a:r>
              <a:rPr lang="en-US" sz="1300" spc="30" dirty="0">
                <a:latin typeface="Carlito"/>
                <a:cs typeface="Carlito"/>
              </a:rPr>
              <a:t> </a:t>
            </a:r>
            <a:r>
              <a:rPr lang="en-US" sz="1300" spc="-10" dirty="0">
                <a:latin typeface="Carlito"/>
                <a:cs typeface="Carlito"/>
              </a:rPr>
              <a:t>of</a:t>
            </a:r>
            <a:endParaRPr lang="en-US" sz="1300" dirty="0">
              <a:latin typeface="Carlito"/>
              <a:cs typeface="Carlito"/>
            </a:endParaRPr>
          </a:p>
          <a:p>
            <a:pPr marL="355600">
              <a:lnSpc>
                <a:spcPct val="100000"/>
              </a:lnSpc>
              <a:spcBef>
                <a:spcPts val="5"/>
              </a:spcBef>
            </a:pPr>
            <a:r>
              <a:rPr lang="en-US" sz="1300" spc="-5" dirty="0">
                <a:latin typeface="Carlito"/>
                <a:cs typeface="Carlito"/>
              </a:rPr>
              <a:t>charging ports </a:t>
            </a:r>
            <a:r>
              <a:rPr lang="en-US" sz="1300" spc="-10" dirty="0">
                <a:latin typeface="Carlito"/>
                <a:cs typeface="Carlito"/>
              </a:rPr>
              <a:t>around </a:t>
            </a:r>
            <a:r>
              <a:rPr lang="en-US" sz="1300" spc="-5" dirty="0">
                <a:latin typeface="Carlito"/>
                <a:cs typeface="Carlito"/>
              </a:rPr>
              <a:t>them and schedule their charge</a:t>
            </a:r>
            <a:r>
              <a:rPr lang="en-US" sz="1300" spc="150" dirty="0">
                <a:latin typeface="Carlito"/>
                <a:cs typeface="Carlito"/>
              </a:rPr>
              <a:t> </a:t>
            </a:r>
            <a:r>
              <a:rPr lang="en-US" sz="1300" spc="-5" dirty="0">
                <a:latin typeface="Carlito"/>
                <a:cs typeface="Carlito"/>
              </a:rPr>
              <a:t>time.</a:t>
            </a:r>
            <a:endParaRPr lang="en-US" sz="1300" dirty="0">
              <a:latin typeface="Carlito"/>
              <a:cs typeface="Carlito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772400" y="233172"/>
            <a:ext cx="0" cy="6329680"/>
          </a:xfrm>
          <a:custGeom>
            <a:avLst/>
            <a:gdLst/>
            <a:ahLst/>
            <a:cxnLst/>
            <a:rect l="l" t="t" r="r" b="b"/>
            <a:pathLst>
              <a:path h="6329680">
                <a:moveTo>
                  <a:pt x="0" y="0"/>
                </a:moveTo>
                <a:lnTo>
                  <a:pt x="0" y="6329476"/>
                </a:lnTo>
              </a:path>
            </a:pathLst>
          </a:custGeom>
          <a:ln w="6350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029956" y="4078223"/>
            <a:ext cx="3829685" cy="0"/>
          </a:xfrm>
          <a:custGeom>
            <a:avLst/>
            <a:gdLst/>
            <a:ahLst/>
            <a:cxnLst/>
            <a:rect l="l" t="t" r="r" b="b"/>
            <a:pathLst>
              <a:path w="3829684">
                <a:moveTo>
                  <a:pt x="0" y="0"/>
                </a:moveTo>
                <a:lnTo>
                  <a:pt x="3829430" y="0"/>
                </a:lnTo>
              </a:path>
            </a:pathLst>
          </a:custGeom>
          <a:ln w="6350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470551" y="192208"/>
            <a:ext cx="3219870" cy="36962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60603" y="140284"/>
            <a:ext cx="5097145" cy="6807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300" b="1" spc="-25" dirty="0">
                <a:latin typeface="Carlito"/>
                <a:cs typeface="Carlito"/>
              </a:rPr>
              <a:t>Idea/Approach</a:t>
            </a:r>
            <a:r>
              <a:rPr sz="4300" b="1" spc="20" dirty="0">
                <a:latin typeface="Carlito"/>
                <a:cs typeface="Carlito"/>
              </a:rPr>
              <a:t> </a:t>
            </a:r>
            <a:r>
              <a:rPr sz="4300" b="1" spc="-10" dirty="0">
                <a:latin typeface="Carlito"/>
                <a:cs typeface="Carlito"/>
              </a:rPr>
              <a:t>Details</a:t>
            </a:r>
            <a:endParaRPr sz="4300">
              <a:latin typeface="Carlito"/>
              <a:cs typeface="Carli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52043" y="1111758"/>
            <a:ext cx="5758815" cy="4785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BE9000"/>
                </a:solidFill>
                <a:latin typeface="Carlito"/>
                <a:cs typeface="Carlito"/>
              </a:rPr>
              <a:t>Use</a:t>
            </a:r>
            <a:r>
              <a:rPr sz="1800" b="1" spc="-15" dirty="0">
                <a:solidFill>
                  <a:srgbClr val="BE9000"/>
                </a:solidFill>
                <a:latin typeface="Carlito"/>
                <a:cs typeface="Carlito"/>
              </a:rPr>
              <a:t> </a:t>
            </a:r>
            <a:r>
              <a:rPr sz="1800" b="1" spc="-5" dirty="0">
                <a:solidFill>
                  <a:srgbClr val="BE9000"/>
                </a:solidFill>
                <a:latin typeface="Carlito"/>
                <a:cs typeface="Carlito"/>
              </a:rPr>
              <a:t>Cases:</a:t>
            </a:r>
            <a:endParaRPr sz="18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350">
              <a:latin typeface="Carlito"/>
              <a:cs typeface="Carlito"/>
            </a:endParaRPr>
          </a:p>
          <a:p>
            <a:pPr marL="355600" indent="-343535">
              <a:lnSpc>
                <a:spcPct val="100000"/>
              </a:lnSpc>
              <a:buAutoNum type="arabicPeriod"/>
              <a:tabLst>
                <a:tab pos="355600" algn="l"/>
                <a:tab pos="356235" algn="l"/>
              </a:tabLst>
            </a:pPr>
            <a:r>
              <a:rPr sz="1400" b="1" dirty="0">
                <a:latin typeface="Carlito"/>
                <a:cs typeface="Carlito"/>
              </a:rPr>
              <a:t>User </a:t>
            </a:r>
            <a:r>
              <a:rPr sz="1400" b="1" spc="-10" dirty="0">
                <a:latin typeface="Carlito"/>
                <a:cs typeface="Carlito"/>
              </a:rPr>
              <a:t>Type: </a:t>
            </a:r>
            <a:r>
              <a:rPr sz="1400" b="1" dirty="0">
                <a:latin typeface="Carlito"/>
                <a:cs typeface="Carlito"/>
              </a:rPr>
              <a:t>Admin( </a:t>
            </a:r>
            <a:r>
              <a:rPr sz="1400" b="1" spc="-5" dirty="0">
                <a:latin typeface="Carlito"/>
                <a:cs typeface="Carlito"/>
              </a:rPr>
              <a:t>Government </a:t>
            </a:r>
            <a:r>
              <a:rPr sz="1400" b="1" dirty="0">
                <a:latin typeface="Carlito"/>
                <a:cs typeface="Carlito"/>
              </a:rPr>
              <a:t>authorised</a:t>
            </a:r>
            <a:r>
              <a:rPr sz="1400" b="1" spc="-150" dirty="0">
                <a:latin typeface="Carlito"/>
                <a:cs typeface="Carlito"/>
              </a:rPr>
              <a:t> </a:t>
            </a:r>
            <a:r>
              <a:rPr sz="1400" b="1" dirty="0">
                <a:latin typeface="Carlito"/>
                <a:cs typeface="Carlito"/>
              </a:rPr>
              <a:t>official):</a:t>
            </a:r>
            <a:endParaRPr sz="140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Can </a:t>
            </a:r>
            <a:r>
              <a:rPr sz="1400" spc="-5" dirty="0">
                <a:latin typeface="Carlito"/>
                <a:cs typeface="Carlito"/>
              </a:rPr>
              <a:t>define the precision </a:t>
            </a:r>
            <a:r>
              <a:rPr sz="1400" dirty="0">
                <a:latin typeface="Carlito"/>
                <a:cs typeface="Carlito"/>
              </a:rPr>
              <a:t>of</a:t>
            </a:r>
            <a:r>
              <a:rPr sz="1400" spc="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analysis.</a:t>
            </a:r>
            <a:endParaRPr sz="1400">
              <a:latin typeface="Carlito"/>
              <a:cs typeface="Carlito"/>
            </a:endParaRPr>
          </a:p>
          <a:p>
            <a:pPr marL="905510">
              <a:lnSpc>
                <a:spcPct val="100000"/>
              </a:lnSpc>
            </a:pPr>
            <a:r>
              <a:rPr sz="1400" spc="-5" dirty="0">
                <a:latin typeface="Carlito"/>
                <a:cs typeface="Carlito"/>
              </a:rPr>
              <a:t>(This defines the dimensions </a:t>
            </a:r>
            <a:r>
              <a:rPr sz="1400" dirty="0">
                <a:latin typeface="Carlito"/>
                <a:cs typeface="Carlito"/>
              </a:rPr>
              <a:t>of grids </a:t>
            </a:r>
            <a:r>
              <a:rPr sz="1400" spc="-10" dirty="0">
                <a:latin typeface="Carlito"/>
                <a:cs typeface="Carlito"/>
              </a:rPr>
              <a:t>by </a:t>
            </a:r>
            <a:r>
              <a:rPr sz="1400" spc="-5" dirty="0">
                <a:latin typeface="Carlito"/>
                <a:cs typeface="Carlito"/>
              </a:rPr>
              <a:t>which map </a:t>
            </a:r>
            <a:r>
              <a:rPr sz="1400" dirty="0">
                <a:latin typeface="Carlito"/>
                <a:cs typeface="Carlito"/>
              </a:rPr>
              <a:t>is </a:t>
            </a:r>
            <a:r>
              <a:rPr sz="1400" spc="-5" dirty="0">
                <a:latin typeface="Carlito"/>
                <a:cs typeface="Carlito"/>
              </a:rPr>
              <a:t>divided.</a:t>
            </a:r>
            <a:r>
              <a:rPr sz="1400" spc="75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)</a:t>
            </a:r>
            <a:endParaRPr sz="1400">
              <a:latin typeface="Carlito"/>
              <a:cs typeface="Carlito"/>
            </a:endParaRPr>
          </a:p>
          <a:p>
            <a:pPr marL="756285" marR="5080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Can view </a:t>
            </a:r>
            <a:r>
              <a:rPr sz="1400" spc="-5" dirty="0">
                <a:latin typeface="Carlito"/>
                <a:cs typeface="Carlito"/>
              </a:rPr>
              <a:t>the real-time </a:t>
            </a:r>
            <a:r>
              <a:rPr sz="1400" spc="-10" dirty="0">
                <a:latin typeface="Carlito"/>
                <a:cs typeface="Carlito"/>
              </a:rPr>
              <a:t>traffic </a:t>
            </a:r>
            <a:r>
              <a:rPr sz="1400" spc="-5" dirty="0">
                <a:latin typeface="Carlito"/>
                <a:cs typeface="Carlito"/>
              </a:rPr>
              <a:t>and energy </a:t>
            </a:r>
            <a:r>
              <a:rPr sz="1400" spc="-10" dirty="0">
                <a:latin typeface="Carlito"/>
                <a:cs typeface="Carlito"/>
              </a:rPr>
              <a:t>usage </a:t>
            </a:r>
            <a:r>
              <a:rPr sz="1400" spc="-5" dirty="0">
                <a:latin typeface="Carlito"/>
                <a:cs typeface="Carlito"/>
              </a:rPr>
              <a:t>insights </a:t>
            </a:r>
            <a:r>
              <a:rPr sz="1400" spc="-10" dirty="0">
                <a:latin typeface="Carlito"/>
                <a:cs typeface="Carlito"/>
              </a:rPr>
              <a:t>at </a:t>
            </a:r>
            <a:r>
              <a:rPr sz="1400" dirty="0">
                <a:latin typeface="Carlito"/>
                <a:cs typeface="Carlito"/>
              </a:rPr>
              <a:t>a  </a:t>
            </a:r>
            <a:r>
              <a:rPr sz="1400" spc="-5" dirty="0">
                <a:latin typeface="Carlito"/>
                <a:cs typeface="Carlito"/>
              </a:rPr>
              <a:t>Station/ Area </a:t>
            </a:r>
            <a:r>
              <a:rPr sz="1400" dirty="0">
                <a:latin typeface="Carlito"/>
                <a:cs typeface="Carlito"/>
              </a:rPr>
              <a:t>/ Grid /</a:t>
            </a:r>
            <a:r>
              <a:rPr sz="1400" spc="-50" dirty="0">
                <a:latin typeface="Carlito"/>
                <a:cs typeface="Carlito"/>
              </a:rPr>
              <a:t> </a:t>
            </a:r>
            <a:r>
              <a:rPr sz="1400" spc="-10" dirty="0">
                <a:latin typeface="Carlito"/>
                <a:cs typeface="Carlito"/>
              </a:rPr>
              <a:t>Route.</a:t>
            </a:r>
            <a:endParaRPr sz="140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Can </a:t>
            </a:r>
            <a:r>
              <a:rPr sz="1400" spc="-5" dirty="0">
                <a:latin typeface="Carlito"/>
                <a:cs typeface="Carlito"/>
              </a:rPr>
              <a:t>view the </a:t>
            </a:r>
            <a:r>
              <a:rPr sz="1400" dirty="0">
                <a:latin typeface="Carlito"/>
                <a:cs typeface="Carlito"/>
              </a:rPr>
              <a:t>priority </a:t>
            </a:r>
            <a:r>
              <a:rPr sz="1400" spc="-10" dirty="0">
                <a:latin typeface="Carlito"/>
                <a:cs typeface="Carlito"/>
              </a:rPr>
              <a:t>order </a:t>
            </a:r>
            <a:r>
              <a:rPr sz="1400" dirty="0">
                <a:latin typeface="Carlito"/>
                <a:cs typeface="Carlito"/>
              </a:rPr>
              <a:t>of </a:t>
            </a:r>
            <a:r>
              <a:rPr sz="1400" spc="-5" dirty="0">
                <a:latin typeface="Carlito"/>
                <a:cs typeface="Carlito"/>
              </a:rPr>
              <a:t>need </a:t>
            </a:r>
            <a:r>
              <a:rPr sz="1400" spc="-10" dirty="0">
                <a:latin typeface="Carlito"/>
                <a:cs typeface="Carlito"/>
              </a:rPr>
              <a:t>for </a:t>
            </a:r>
            <a:r>
              <a:rPr sz="1400" spc="-5" dirty="0">
                <a:latin typeface="Carlito"/>
                <a:cs typeface="Carlito"/>
              </a:rPr>
              <a:t>resolution </a:t>
            </a:r>
            <a:r>
              <a:rPr sz="1400" dirty="0">
                <a:latin typeface="Carlito"/>
                <a:cs typeface="Carlito"/>
              </a:rPr>
              <a:t>of </a:t>
            </a:r>
            <a:r>
              <a:rPr sz="1400" spc="-5" dirty="0">
                <a:latin typeface="Carlito"/>
                <a:cs typeface="Carlito"/>
              </a:rPr>
              <a:t>supply</a:t>
            </a:r>
            <a:r>
              <a:rPr sz="1400" spc="20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issues.</a:t>
            </a:r>
            <a:endParaRPr sz="140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Will </a:t>
            </a:r>
            <a:r>
              <a:rPr sz="1400" spc="-5" dirty="0">
                <a:latin typeface="Carlito"/>
                <a:cs typeface="Carlito"/>
              </a:rPr>
              <a:t>be notified </a:t>
            </a:r>
            <a:r>
              <a:rPr sz="1400" dirty="0">
                <a:latin typeface="Carlito"/>
                <a:cs typeface="Carlito"/>
              </a:rPr>
              <a:t>when </a:t>
            </a:r>
            <a:r>
              <a:rPr sz="1400" spc="-5" dirty="0">
                <a:latin typeface="Carlito"/>
                <a:cs typeface="Carlito"/>
              </a:rPr>
              <a:t>the demand reaches </a:t>
            </a:r>
            <a:r>
              <a:rPr sz="1400" dirty="0">
                <a:latin typeface="Carlito"/>
                <a:cs typeface="Carlito"/>
              </a:rPr>
              <a:t>a </a:t>
            </a:r>
            <a:r>
              <a:rPr sz="1400" spc="-5" dirty="0">
                <a:latin typeface="Carlito"/>
                <a:cs typeface="Carlito"/>
              </a:rPr>
              <a:t>threshold</a:t>
            </a:r>
            <a:r>
              <a:rPr sz="1400" spc="4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value.</a:t>
            </a:r>
            <a:endParaRPr sz="140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spc="-5" dirty="0">
                <a:latin typeface="Carlito"/>
                <a:cs typeface="Carlito"/>
              </a:rPr>
              <a:t>Can see the location suggestions </a:t>
            </a:r>
            <a:r>
              <a:rPr sz="1400" spc="-10" dirty="0">
                <a:latin typeface="Carlito"/>
                <a:cs typeface="Carlito"/>
              </a:rPr>
              <a:t>for </a:t>
            </a:r>
            <a:r>
              <a:rPr sz="1400" spc="-5" dirty="0">
                <a:latin typeface="Carlito"/>
                <a:cs typeface="Carlito"/>
              </a:rPr>
              <a:t>installing </a:t>
            </a:r>
            <a:r>
              <a:rPr sz="1400" spc="-10" dirty="0">
                <a:latin typeface="Carlito"/>
                <a:cs typeface="Carlito"/>
              </a:rPr>
              <a:t>new charge</a:t>
            </a:r>
            <a:r>
              <a:rPr sz="1400" spc="10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stations.</a:t>
            </a:r>
            <a:endParaRPr sz="1400">
              <a:latin typeface="Carlito"/>
              <a:cs typeface="Carlito"/>
            </a:endParaRPr>
          </a:p>
          <a:p>
            <a:pPr marL="756285" marR="5080" lvl="1" indent="-28702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Can add a </a:t>
            </a:r>
            <a:r>
              <a:rPr sz="1400" spc="-10" dirty="0">
                <a:latin typeface="Carlito"/>
                <a:cs typeface="Carlito"/>
              </a:rPr>
              <a:t>new </a:t>
            </a:r>
            <a:r>
              <a:rPr sz="1400" spc="-5" dirty="0">
                <a:latin typeface="Carlito"/>
                <a:cs typeface="Carlito"/>
              </a:rPr>
              <a:t>entry </a:t>
            </a:r>
            <a:r>
              <a:rPr sz="1400" spc="-10" dirty="0">
                <a:latin typeface="Carlito"/>
                <a:cs typeface="Carlito"/>
              </a:rPr>
              <a:t>to </a:t>
            </a:r>
            <a:r>
              <a:rPr sz="1400" dirty="0">
                <a:latin typeface="Carlito"/>
                <a:cs typeface="Carlito"/>
              </a:rPr>
              <a:t>the </a:t>
            </a:r>
            <a:r>
              <a:rPr sz="1400" spc="-5" dirty="0">
                <a:latin typeface="Carlito"/>
                <a:cs typeface="Carlito"/>
              </a:rPr>
              <a:t>database whenever </a:t>
            </a:r>
            <a:r>
              <a:rPr sz="1400" dirty="0">
                <a:latin typeface="Carlito"/>
                <a:cs typeface="Carlito"/>
              </a:rPr>
              <a:t>a </a:t>
            </a:r>
            <a:r>
              <a:rPr sz="1400" spc="-5" dirty="0">
                <a:latin typeface="Carlito"/>
                <a:cs typeface="Carlito"/>
              </a:rPr>
              <a:t>new station </a:t>
            </a:r>
            <a:r>
              <a:rPr sz="1400" dirty="0">
                <a:latin typeface="Carlito"/>
                <a:cs typeface="Carlito"/>
              </a:rPr>
              <a:t>is  </a:t>
            </a:r>
            <a:r>
              <a:rPr sz="1400" spc="-5" dirty="0">
                <a:latin typeface="Carlito"/>
                <a:cs typeface="Carlito"/>
              </a:rPr>
              <a:t>installed.</a:t>
            </a:r>
            <a:endParaRPr sz="1400">
              <a:latin typeface="Carlito"/>
              <a:cs typeface="Carlito"/>
            </a:endParaRPr>
          </a:p>
          <a:p>
            <a:pPr marL="355600" indent="-343535">
              <a:lnSpc>
                <a:spcPct val="100000"/>
              </a:lnSpc>
              <a:buAutoNum type="arabicPeriod"/>
              <a:tabLst>
                <a:tab pos="355600" algn="l"/>
                <a:tab pos="356235" algn="l"/>
              </a:tabLst>
            </a:pPr>
            <a:r>
              <a:rPr sz="1400" b="1" dirty="0">
                <a:latin typeface="Carlito"/>
                <a:cs typeface="Carlito"/>
              </a:rPr>
              <a:t>User </a:t>
            </a:r>
            <a:r>
              <a:rPr sz="1400" b="1" spc="-15" dirty="0">
                <a:latin typeface="Carlito"/>
                <a:cs typeface="Carlito"/>
              </a:rPr>
              <a:t>Type: </a:t>
            </a:r>
            <a:r>
              <a:rPr sz="1400" b="1" spc="-5" dirty="0">
                <a:latin typeface="Carlito"/>
                <a:cs typeface="Carlito"/>
              </a:rPr>
              <a:t>Station </a:t>
            </a:r>
            <a:r>
              <a:rPr sz="1400" b="1" dirty="0">
                <a:latin typeface="Carlito"/>
                <a:cs typeface="Carlito"/>
              </a:rPr>
              <a:t>Admin (Authorised personal of </a:t>
            </a:r>
            <a:r>
              <a:rPr sz="1400" b="1" spc="-5" dirty="0">
                <a:latin typeface="Carlito"/>
                <a:cs typeface="Carlito"/>
              </a:rPr>
              <a:t>charge</a:t>
            </a:r>
            <a:r>
              <a:rPr sz="1400" b="1" spc="-190" dirty="0">
                <a:latin typeface="Carlito"/>
                <a:cs typeface="Carlito"/>
              </a:rPr>
              <a:t> </a:t>
            </a:r>
            <a:r>
              <a:rPr sz="1400" b="1" spc="-5" dirty="0">
                <a:latin typeface="Carlito"/>
                <a:cs typeface="Carlito"/>
              </a:rPr>
              <a:t>station)</a:t>
            </a:r>
            <a:endParaRPr sz="140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Can </a:t>
            </a:r>
            <a:r>
              <a:rPr sz="1400" spc="-5" dirty="0">
                <a:latin typeface="Carlito"/>
                <a:cs typeface="Carlito"/>
              </a:rPr>
              <a:t>view the </a:t>
            </a:r>
            <a:r>
              <a:rPr sz="1400" spc="-10" dirty="0">
                <a:latin typeface="Carlito"/>
                <a:cs typeface="Carlito"/>
              </a:rPr>
              <a:t>traffic </a:t>
            </a:r>
            <a:r>
              <a:rPr sz="1400" spc="-5" dirty="0">
                <a:latin typeface="Carlito"/>
                <a:cs typeface="Carlito"/>
              </a:rPr>
              <a:t>insights </a:t>
            </a:r>
            <a:r>
              <a:rPr sz="1400" dirty="0">
                <a:latin typeface="Carlito"/>
                <a:cs typeface="Carlito"/>
              </a:rPr>
              <a:t>of a </a:t>
            </a:r>
            <a:r>
              <a:rPr sz="1400" spc="-5" dirty="0">
                <a:latin typeface="Carlito"/>
                <a:cs typeface="Carlito"/>
              </a:rPr>
              <a:t>particular</a:t>
            </a:r>
            <a:r>
              <a:rPr sz="1400" spc="2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station.</a:t>
            </a:r>
            <a:endParaRPr sz="1400">
              <a:latin typeface="Carlito"/>
              <a:cs typeface="Carlito"/>
            </a:endParaRPr>
          </a:p>
          <a:p>
            <a:pPr marL="927100">
              <a:lnSpc>
                <a:spcPct val="100000"/>
              </a:lnSpc>
            </a:pPr>
            <a:r>
              <a:rPr sz="1400" spc="-5" dirty="0">
                <a:latin typeface="Carlito"/>
                <a:cs typeface="Carlito"/>
              </a:rPr>
              <a:t>(Usage and occupancy statistics </a:t>
            </a:r>
            <a:r>
              <a:rPr sz="1400" dirty="0">
                <a:latin typeface="Carlito"/>
                <a:cs typeface="Carlito"/>
              </a:rPr>
              <a:t>of </a:t>
            </a:r>
            <a:r>
              <a:rPr sz="1400" spc="-5" dirty="0">
                <a:latin typeface="Carlito"/>
                <a:cs typeface="Carlito"/>
              </a:rPr>
              <a:t>each </a:t>
            </a:r>
            <a:r>
              <a:rPr sz="1400" dirty="0">
                <a:latin typeface="Carlito"/>
                <a:cs typeface="Carlito"/>
              </a:rPr>
              <a:t>slot in </a:t>
            </a:r>
            <a:r>
              <a:rPr sz="1400" spc="-5" dirty="0">
                <a:latin typeface="Carlito"/>
                <a:cs typeface="Carlito"/>
              </a:rPr>
              <a:t>that</a:t>
            </a:r>
            <a:r>
              <a:rPr sz="140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station)</a:t>
            </a:r>
            <a:endParaRPr sz="140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Can </a:t>
            </a:r>
            <a:r>
              <a:rPr sz="1400" spc="-5" dirty="0">
                <a:latin typeface="Carlito"/>
                <a:cs typeface="Carlito"/>
              </a:rPr>
              <a:t>view the energy insights </a:t>
            </a:r>
            <a:r>
              <a:rPr sz="1400" dirty="0">
                <a:latin typeface="Carlito"/>
                <a:cs typeface="Carlito"/>
              </a:rPr>
              <a:t>of </a:t>
            </a:r>
            <a:r>
              <a:rPr sz="1400" spc="-5" dirty="0">
                <a:latin typeface="Carlito"/>
                <a:cs typeface="Carlito"/>
              </a:rPr>
              <a:t>the</a:t>
            </a:r>
            <a:r>
              <a:rPr sz="1400" spc="3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station.</a:t>
            </a:r>
            <a:endParaRPr sz="140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Will</a:t>
            </a:r>
            <a:r>
              <a:rPr sz="1400" spc="12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get</a:t>
            </a:r>
            <a:r>
              <a:rPr sz="1400" spc="14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notified</a:t>
            </a:r>
            <a:r>
              <a:rPr sz="1400" spc="135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when</a:t>
            </a:r>
            <a:r>
              <a:rPr sz="1400" spc="140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daily</a:t>
            </a:r>
            <a:r>
              <a:rPr sz="1400" spc="14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demand</a:t>
            </a:r>
            <a:r>
              <a:rPr sz="1400" spc="14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at</a:t>
            </a:r>
            <a:r>
              <a:rPr sz="1400" spc="135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that</a:t>
            </a:r>
            <a:r>
              <a:rPr sz="1400" spc="13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station</a:t>
            </a:r>
            <a:r>
              <a:rPr sz="1400" spc="130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reaches</a:t>
            </a:r>
            <a:r>
              <a:rPr sz="1400" spc="120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a</a:t>
            </a:r>
            <a:endParaRPr sz="1400">
              <a:latin typeface="Carlito"/>
              <a:cs typeface="Carlito"/>
            </a:endParaRPr>
          </a:p>
          <a:p>
            <a:pPr marL="756285">
              <a:lnSpc>
                <a:spcPct val="100000"/>
              </a:lnSpc>
            </a:pPr>
            <a:r>
              <a:rPr sz="1400" spc="-5" dirty="0">
                <a:latin typeface="Carlito"/>
                <a:cs typeface="Carlito"/>
              </a:rPr>
              <a:t>threshold value and </a:t>
            </a:r>
            <a:r>
              <a:rPr sz="1400" spc="-20" dirty="0">
                <a:latin typeface="Carlito"/>
                <a:cs typeface="Carlito"/>
              </a:rPr>
              <a:t>there’s </a:t>
            </a:r>
            <a:r>
              <a:rPr sz="1400" dirty="0">
                <a:latin typeface="Carlito"/>
                <a:cs typeface="Carlito"/>
              </a:rPr>
              <a:t>a </a:t>
            </a:r>
            <a:r>
              <a:rPr sz="1400" spc="-5" dirty="0">
                <a:latin typeface="Carlito"/>
                <a:cs typeface="Carlito"/>
              </a:rPr>
              <a:t>need </a:t>
            </a:r>
            <a:r>
              <a:rPr sz="1400" spc="-10" dirty="0">
                <a:latin typeface="Carlito"/>
                <a:cs typeface="Carlito"/>
              </a:rPr>
              <a:t>for new </a:t>
            </a:r>
            <a:r>
              <a:rPr sz="1400" spc="-5" dirty="0">
                <a:latin typeface="Carlito"/>
                <a:cs typeface="Carlito"/>
              </a:rPr>
              <a:t>ports </a:t>
            </a:r>
            <a:r>
              <a:rPr sz="1400" spc="-10" dirty="0">
                <a:latin typeface="Carlito"/>
                <a:cs typeface="Carlito"/>
              </a:rPr>
              <a:t>to </a:t>
            </a:r>
            <a:r>
              <a:rPr sz="1400" spc="-5" dirty="0">
                <a:latin typeface="Carlito"/>
                <a:cs typeface="Carlito"/>
              </a:rPr>
              <a:t>be</a:t>
            </a:r>
            <a:r>
              <a:rPr sz="1400" spc="11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installed.</a:t>
            </a:r>
            <a:endParaRPr sz="1400">
              <a:latin typeface="Carlito"/>
              <a:cs typeface="Carlito"/>
            </a:endParaRPr>
          </a:p>
          <a:p>
            <a:pPr marL="355600" indent="-343535">
              <a:lnSpc>
                <a:spcPct val="100000"/>
              </a:lnSpc>
              <a:buAutoNum type="arabicPeriod" startAt="3"/>
              <a:tabLst>
                <a:tab pos="355600" algn="l"/>
                <a:tab pos="356235" algn="l"/>
              </a:tabLst>
            </a:pPr>
            <a:r>
              <a:rPr sz="1400" b="1" dirty="0">
                <a:latin typeface="Carlito"/>
                <a:cs typeface="Carlito"/>
              </a:rPr>
              <a:t>(Future</a:t>
            </a:r>
            <a:r>
              <a:rPr sz="1400" b="1" spc="-45" dirty="0">
                <a:latin typeface="Carlito"/>
                <a:cs typeface="Carlito"/>
              </a:rPr>
              <a:t> </a:t>
            </a:r>
            <a:r>
              <a:rPr sz="1400" b="1" spc="-5" dirty="0">
                <a:latin typeface="Carlito"/>
                <a:cs typeface="Carlito"/>
              </a:rPr>
              <a:t>Scope)</a:t>
            </a:r>
            <a:endParaRPr sz="1400">
              <a:latin typeface="Carlito"/>
              <a:cs typeface="Carlito"/>
            </a:endParaRPr>
          </a:p>
          <a:p>
            <a:pPr marL="369570">
              <a:lnSpc>
                <a:spcPct val="100000"/>
              </a:lnSpc>
            </a:pPr>
            <a:r>
              <a:rPr sz="1400" b="1" dirty="0">
                <a:latin typeface="Carlito"/>
                <a:cs typeface="Carlito"/>
              </a:rPr>
              <a:t>User </a:t>
            </a:r>
            <a:r>
              <a:rPr sz="1400" b="1" spc="-15" dirty="0">
                <a:latin typeface="Carlito"/>
                <a:cs typeface="Carlito"/>
              </a:rPr>
              <a:t>Type: Vehicle </a:t>
            </a:r>
            <a:r>
              <a:rPr sz="1400" b="1" spc="-5" dirty="0">
                <a:latin typeface="Carlito"/>
                <a:cs typeface="Carlito"/>
              </a:rPr>
              <a:t>Owner (Common</a:t>
            </a:r>
            <a:r>
              <a:rPr sz="1400" b="1" spc="-65" dirty="0">
                <a:latin typeface="Carlito"/>
                <a:cs typeface="Carlito"/>
              </a:rPr>
              <a:t> </a:t>
            </a:r>
            <a:r>
              <a:rPr sz="1400" b="1" dirty="0">
                <a:latin typeface="Carlito"/>
                <a:cs typeface="Carlito"/>
              </a:rPr>
              <a:t>people):</a:t>
            </a:r>
            <a:endParaRPr sz="140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Can </a:t>
            </a:r>
            <a:r>
              <a:rPr sz="1400" spc="-5" dirty="0">
                <a:latin typeface="Carlito"/>
                <a:cs typeface="Carlito"/>
              </a:rPr>
              <a:t>view the availability </a:t>
            </a:r>
            <a:r>
              <a:rPr sz="1400" dirty="0">
                <a:latin typeface="Carlito"/>
                <a:cs typeface="Carlito"/>
              </a:rPr>
              <a:t>of slots </a:t>
            </a:r>
            <a:r>
              <a:rPr sz="1400" spc="-10" dirty="0">
                <a:latin typeface="Carlito"/>
                <a:cs typeface="Carlito"/>
              </a:rPr>
              <a:t>at </a:t>
            </a:r>
            <a:r>
              <a:rPr sz="1400" dirty="0">
                <a:latin typeface="Carlito"/>
                <a:cs typeface="Carlito"/>
              </a:rPr>
              <a:t>a </a:t>
            </a:r>
            <a:r>
              <a:rPr sz="1400" spc="-5" dirty="0">
                <a:latin typeface="Carlito"/>
                <a:cs typeface="Carlito"/>
              </a:rPr>
              <a:t>selected</a:t>
            </a:r>
            <a:r>
              <a:rPr sz="1400" spc="3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station.</a:t>
            </a:r>
            <a:endParaRPr sz="1400">
              <a:latin typeface="Carlito"/>
              <a:cs typeface="Carlito"/>
            </a:endParaRPr>
          </a:p>
          <a:p>
            <a:pPr marL="756285" lvl="1" indent="-287020">
              <a:lnSpc>
                <a:spcPct val="100000"/>
              </a:lnSpc>
              <a:buFont typeface="Arial"/>
              <a:buChar char="•"/>
              <a:tabLst>
                <a:tab pos="756285" algn="l"/>
                <a:tab pos="756920" algn="l"/>
              </a:tabLst>
            </a:pPr>
            <a:r>
              <a:rPr sz="1400" dirty="0">
                <a:latin typeface="Carlito"/>
                <a:cs typeface="Carlito"/>
              </a:rPr>
              <a:t>Will </a:t>
            </a:r>
            <a:r>
              <a:rPr sz="1400" spc="-5" dirty="0">
                <a:latin typeface="Carlito"/>
                <a:cs typeface="Carlito"/>
              </a:rPr>
              <a:t>be able </a:t>
            </a:r>
            <a:r>
              <a:rPr sz="1400" spc="-10" dirty="0">
                <a:latin typeface="Carlito"/>
                <a:cs typeface="Carlito"/>
              </a:rPr>
              <a:t>to </a:t>
            </a:r>
            <a:r>
              <a:rPr sz="1400" spc="-5" dirty="0">
                <a:latin typeface="Carlito"/>
                <a:cs typeface="Carlito"/>
              </a:rPr>
              <a:t>schedule </a:t>
            </a:r>
            <a:r>
              <a:rPr sz="1400" dirty="0">
                <a:latin typeface="Carlito"/>
                <a:cs typeface="Carlito"/>
              </a:rPr>
              <a:t>a </a:t>
            </a:r>
            <a:r>
              <a:rPr sz="1400" spc="-10" dirty="0">
                <a:latin typeface="Carlito"/>
                <a:cs typeface="Carlito"/>
              </a:rPr>
              <a:t>charge at any </a:t>
            </a:r>
            <a:r>
              <a:rPr sz="1400" spc="-5" dirty="0">
                <a:latin typeface="Carlito"/>
                <a:cs typeface="Carlito"/>
              </a:rPr>
              <a:t>station </a:t>
            </a:r>
            <a:r>
              <a:rPr sz="1400" dirty="0">
                <a:latin typeface="Carlito"/>
                <a:cs typeface="Carlito"/>
              </a:rPr>
              <a:t>in </a:t>
            </a:r>
            <a:r>
              <a:rPr sz="1400" spc="-5" dirty="0">
                <a:latin typeface="Carlito"/>
                <a:cs typeface="Carlito"/>
              </a:rPr>
              <a:t>his/her</a:t>
            </a:r>
            <a:r>
              <a:rPr sz="1400" spc="80" dirty="0">
                <a:latin typeface="Carlito"/>
                <a:cs typeface="Carlito"/>
              </a:rPr>
              <a:t> </a:t>
            </a:r>
            <a:r>
              <a:rPr sz="1400" spc="-35" dirty="0">
                <a:latin typeface="Carlito"/>
                <a:cs typeface="Carlito"/>
              </a:rPr>
              <a:t>way.</a:t>
            </a:r>
            <a:endParaRPr sz="1400">
              <a:latin typeface="Carlito"/>
              <a:cs typeface="Carli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018401" y="253746"/>
            <a:ext cx="1336040" cy="269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b="1" spc="-5" dirty="0">
                <a:solidFill>
                  <a:srgbClr val="538235"/>
                </a:solidFill>
                <a:latin typeface="Carlito"/>
                <a:cs typeface="Carlito"/>
              </a:rPr>
              <a:t>Show</a:t>
            </a:r>
            <a:r>
              <a:rPr sz="1600" b="1" spc="-50" dirty="0">
                <a:solidFill>
                  <a:srgbClr val="538235"/>
                </a:solidFill>
                <a:latin typeface="Carlito"/>
                <a:cs typeface="Carlito"/>
              </a:rPr>
              <a:t> </a:t>
            </a:r>
            <a:r>
              <a:rPr sz="1600" b="1" spc="-10" dirty="0">
                <a:solidFill>
                  <a:srgbClr val="538235"/>
                </a:solidFill>
                <a:latin typeface="Carlito"/>
                <a:cs typeface="Carlito"/>
              </a:rPr>
              <a:t>Stoppers:</a:t>
            </a:r>
            <a:endParaRPr sz="1600">
              <a:latin typeface="Carlito"/>
              <a:cs typeface="Carli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018401" y="710641"/>
            <a:ext cx="4728845" cy="23742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 algn="just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299720" algn="l"/>
              </a:tabLst>
            </a:pPr>
            <a:r>
              <a:rPr sz="1400" dirty="0">
                <a:solidFill>
                  <a:srgbClr val="FF5050"/>
                </a:solidFill>
                <a:latin typeface="Carlito"/>
                <a:cs typeface="Carlito"/>
              </a:rPr>
              <a:t>Grid</a:t>
            </a:r>
            <a:r>
              <a:rPr sz="1400" spc="195" dirty="0">
                <a:solidFill>
                  <a:srgbClr val="FF5050"/>
                </a:solidFill>
                <a:latin typeface="Carlito"/>
                <a:cs typeface="Carlito"/>
              </a:rPr>
              <a:t> </a:t>
            </a:r>
            <a:r>
              <a:rPr sz="1400" spc="-5" dirty="0">
                <a:solidFill>
                  <a:srgbClr val="FF5050"/>
                </a:solidFill>
                <a:latin typeface="Carlito"/>
                <a:cs typeface="Carlito"/>
              </a:rPr>
              <a:t>analysis</a:t>
            </a:r>
            <a:r>
              <a:rPr sz="1400" spc="210" dirty="0">
                <a:solidFill>
                  <a:srgbClr val="FF5050"/>
                </a:solidFill>
                <a:latin typeface="Carlito"/>
                <a:cs typeface="Carlito"/>
              </a:rPr>
              <a:t> </a:t>
            </a:r>
            <a:r>
              <a:rPr sz="1400" spc="-5" dirty="0">
                <a:solidFill>
                  <a:srgbClr val="FF5050"/>
                </a:solidFill>
                <a:latin typeface="Carlito"/>
                <a:cs typeface="Carlito"/>
              </a:rPr>
              <a:t>using</a:t>
            </a:r>
            <a:r>
              <a:rPr sz="1400" spc="210" dirty="0">
                <a:solidFill>
                  <a:srgbClr val="FF5050"/>
                </a:solidFill>
                <a:latin typeface="Carlito"/>
                <a:cs typeface="Carlito"/>
              </a:rPr>
              <a:t> </a:t>
            </a:r>
            <a:r>
              <a:rPr sz="1400" spc="-5" dirty="0">
                <a:solidFill>
                  <a:srgbClr val="FF5050"/>
                </a:solidFill>
                <a:latin typeface="Carlito"/>
                <a:cs typeface="Carlito"/>
              </a:rPr>
              <a:t>QGIS</a:t>
            </a:r>
            <a:r>
              <a:rPr sz="1400" spc="210" dirty="0">
                <a:solidFill>
                  <a:srgbClr val="FF5050"/>
                </a:solidFill>
                <a:latin typeface="Carlito"/>
                <a:cs typeface="Carlito"/>
              </a:rPr>
              <a:t> </a:t>
            </a:r>
            <a:r>
              <a:rPr sz="1400" spc="-10" dirty="0">
                <a:latin typeface="Carlito"/>
                <a:cs typeface="Carlito"/>
              </a:rPr>
              <a:t>software</a:t>
            </a:r>
            <a:r>
              <a:rPr sz="1400" spc="20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has</a:t>
            </a:r>
            <a:r>
              <a:rPr sz="1400" spc="200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a</a:t>
            </a:r>
            <a:r>
              <a:rPr sz="1400" spc="204" dirty="0">
                <a:latin typeface="Carlito"/>
                <a:cs typeface="Carlito"/>
              </a:rPr>
              <a:t> </a:t>
            </a:r>
            <a:r>
              <a:rPr sz="1400" dirty="0">
                <a:latin typeface="Carlito"/>
                <a:cs typeface="Carlito"/>
              </a:rPr>
              <a:t>high</a:t>
            </a:r>
            <a:r>
              <a:rPr sz="1400" spc="19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precision</a:t>
            </a:r>
            <a:r>
              <a:rPr sz="1400" spc="195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and</a:t>
            </a:r>
            <a:endParaRPr sz="1400">
              <a:latin typeface="Carlito"/>
              <a:cs typeface="Carlito"/>
            </a:endParaRPr>
          </a:p>
          <a:p>
            <a:pPr marL="299085" algn="just">
              <a:lnSpc>
                <a:spcPct val="100000"/>
              </a:lnSpc>
            </a:pPr>
            <a:r>
              <a:rPr sz="1400" spc="-5" dirty="0">
                <a:latin typeface="Carlito"/>
                <a:cs typeface="Carlito"/>
              </a:rPr>
              <a:t>gives </a:t>
            </a:r>
            <a:r>
              <a:rPr sz="1400" spc="-10" dirty="0">
                <a:latin typeface="Carlito"/>
                <a:cs typeface="Carlito"/>
              </a:rPr>
              <a:t>accurate</a:t>
            </a:r>
            <a:r>
              <a:rPr sz="140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results.</a:t>
            </a:r>
            <a:endParaRPr sz="1400">
              <a:latin typeface="Carlito"/>
              <a:cs typeface="Carlito"/>
            </a:endParaRPr>
          </a:p>
          <a:p>
            <a:pPr marL="299085" marR="5715" indent="-287020" algn="just">
              <a:lnSpc>
                <a:spcPct val="100000"/>
              </a:lnSpc>
              <a:buFont typeface="Arial"/>
              <a:buChar char="•"/>
              <a:tabLst>
                <a:tab pos="299720" algn="l"/>
              </a:tabLst>
            </a:pPr>
            <a:r>
              <a:rPr sz="1400" spc="-10" dirty="0">
                <a:latin typeface="Carlito"/>
                <a:cs typeface="Carlito"/>
              </a:rPr>
              <a:t>Every </a:t>
            </a:r>
            <a:r>
              <a:rPr sz="1400" spc="-5" dirty="0">
                <a:latin typeface="Carlito"/>
                <a:cs typeface="Carlito"/>
              </a:rPr>
              <a:t>result </a:t>
            </a:r>
            <a:r>
              <a:rPr sz="1400" dirty="0">
                <a:latin typeface="Carlito"/>
                <a:cs typeface="Carlito"/>
              </a:rPr>
              <a:t>or </a:t>
            </a:r>
            <a:r>
              <a:rPr sz="1400" spc="-10" dirty="0">
                <a:latin typeface="Carlito"/>
                <a:cs typeface="Carlito"/>
              </a:rPr>
              <a:t>extracted </a:t>
            </a:r>
            <a:r>
              <a:rPr sz="1400" spc="-5" dirty="0">
                <a:latin typeface="Carlito"/>
                <a:cs typeface="Carlito"/>
              </a:rPr>
              <a:t>information </a:t>
            </a:r>
            <a:r>
              <a:rPr sz="1400" dirty="0">
                <a:latin typeface="Carlito"/>
                <a:cs typeface="Carlito"/>
              </a:rPr>
              <a:t>is </a:t>
            </a:r>
            <a:r>
              <a:rPr sz="1400" spc="-5" dirty="0">
                <a:latin typeface="Carlito"/>
                <a:cs typeface="Carlito"/>
              </a:rPr>
              <a:t>returned </a:t>
            </a:r>
            <a:r>
              <a:rPr sz="1400" dirty="0">
                <a:latin typeface="Carlito"/>
                <a:cs typeface="Carlito"/>
              </a:rPr>
              <a:t>both </a:t>
            </a:r>
            <a:r>
              <a:rPr sz="1400" dirty="0">
                <a:solidFill>
                  <a:srgbClr val="FF5050"/>
                </a:solidFill>
                <a:latin typeface="Carlito"/>
                <a:cs typeface="Carlito"/>
              </a:rPr>
              <a:t> </a:t>
            </a:r>
            <a:r>
              <a:rPr sz="1400" spc="-5" dirty="0">
                <a:solidFill>
                  <a:srgbClr val="FF5050"/>
                </a:solidFill>
                <a:latin typeface="Carlito"/>
                <a:cs typeface="Carlito"/>
              </a:rPr>
              <a:t>graphically </a:t>
            </a:r>
            <a:r>
              <a:rPr sz="1400" spc="-5" dirty="0">
                <a:latin typeface="Carlito"/>
                <a:cs typeface="Carlito"/>
              </a:rPr>
              <a:t>and </a:t>
            </a:r>
            <a:r>
              <a:rPr sz="1400" dirty="0">
                <a:latin typeface="Carlito"/>
                <a:cs typeface="Carlito"/>
              </a:rPr>
              <a:t>in a </a:t>
            </a:r>
            <a:r>
              <a:rPr sz="1400" spc="-5" dirty="0">
                <a:solidFill>
                  <a:srgbClr val="FF5050"/>
                </a:solidFill>
                <a:latin typeface="Carlito"/>
                <a:cs typeface="Carlito"/>
              </a:rPr>
              <a:t>tabular</a:t>
            </a:r>
            <a:r>
              <a:rPr sz="1400" spc="25" dirty="0">
                <a:solidFill>
                  <a:srgbClr val="FF5050"/>
                </a:solidFill>
                <a:latin typeface="Carlito"/>
                <a:cs typeface="Carlito"/>
              </a:rPr>
              <a:t> </a:t>
            </a:r>
            <a:r>
              <a:rPr sz="1400" spc="-25" dirty="0">
                <a:latin typeface="Carlito"/>
                <a:cs typeface="Carlito"/>
              </a:rPr>
              <a:t>manner.</a:t>
            </a:r>
            <a:endParaRPr sz="1400">
              <a:latin typeface="Carlito"/>
              <a:cs typeface="Carlito"/>
            </a:endParaRPr>
          </a:p>
          <a:p>
            <a:pPr marL="299085" marR="5715" indent="-287020" algn="just">
              <a:lnSpc>
                <a:spcPct val="100000"/>
              </a:lnSpc>
              <a:buFont typeface="Arial"/>
              <a:buChar char="•"/>
              <a:tabLst>
                <a:tab pos="299720" algn="l"/>
              </a:tabLst>
            </a:pPr>
            <a:r>
              <a:rPr sz="1400" spc="-5" dirty="0">
                <a:solidFill>
                  <a:srgbClr val="FF5050"/>
                </a:solidFill>
                <a:latin typeface="Carlito"/>
                <a:cs typeface="Carlito"/>
              </a:rPr>
              <a:t>Real-time analysis </a:t>
            </a:r>
            <a:r>
              <a:rPr sz="1400" dirty="0">
                <a:latin typeface="Carlito"/>
                <a:cs typeface="Carlito"/>
              </a:rPr>
              <a:t>of </a:t>
            </a:r>
            <a:r>
              <a:rPr sz="1400" spc="-5" dirty="0">
                <a:latin typeface="Carlito"/>
                <a:cs typeface="Carlito"/>
              </a:rPr>
              <a:t>demand </a:t>
            </a:r>
            <a:r>
              <a:rPr sz="1400" spc="-15" dirty="0">
                <a:latin typeface="Carlito"/>
                <a:cs typeface="Carlito"/>
              </a:rPr>
              <a:t>makes </a:t>
            </a:r>
            <a:r>
              <a:rPr sz="1400" spc="5" dirty="0">
                <a:latin typeface="Carlito"/>
                <a:cs typeface="Carlito"/>
              </a:rPr>
              <a:t>the </a:t>
            </a:r>
            <a:r>
              <a:rPr sz="1400" spc="-5" dirty="0">
                <a:latin typeface="Carlito"/>
                <a:cs typeface="Carlito"/>
              </a:rPr>
              <a:t>decision-making  </a:t>
            </a:r>
            <a:r>
              <a:rPr sz="1400" spc="-20" dirty="0">
                <a:latin typeface="Carlito"/>
                <a:cs typeface="Carlito"/>
              </a:rPr>
              <a:t>simpler.</a:t>
            </a:r>
            <a:endParaRPr sz="1400">
              <a:latin typeface="Carlito"/>
              <a:cs typeface="Carlito"/>
            </a:endParaRPr>
          </a:p>
          <a:p>
            <a:pPr marL="299085" marR="5080" indent="-287020" algn="just">
              <a:lnSpc>
                <a:spcPct val="100000"/>
              </a:lnSpc>
              <a:buFont typeface="Arial"/>
              <a:buChar char="•"/>
              <a:tabLst>
                <a:tab pos="299720" algn="l"/>
              </a:tabLst>
            </a:pPr>
            <a:r>
              <a:rPr sz="1400" spc="-15" dirty="0">
                <a:latin typeface="Carlito"/>
                <a:cs typeface="Carlito"/>
              </a:rPr>
              <a:t>Well </a:t>
            </a:r>
            <a:r>
              <a:rPr sz="1400" spc="-5" dirty="0">
                <a:latin typeface="Carlito"/>
                <a:cs typeface="Carlito"/>
              </a:rPr>
              <a:t>defined </a:t>
            </a:r>
            <a:r>
              <a:rPr sz="1400" spc="-5" dirty="0">
                <a:solidFill>
                  <a:srgbClr val="FF5050"/>
                </a:solidFill>
                <a:latin typeface="Carlito"/>
                <a:cs typeface="Carlito"/>
              </a:rPr>
              <a:t>user-friendly UIs </a:t>
            </a:r>
            <a:r>
              <a:rPr sz="1400" spc="-10" dirty="0">
                <a:latin typeface="Carlito"/>
                <a:cs typeface="Carlito"/>
              </a:rPr>
              <a:t>for </a:t>
            </a:r>
            <a:r>
              <a:rPr sz="1400" dirty="0">
                <a:latin typeface="Carlito"/>
                <a:cs typeface="Carlito"/>
              </a:rPr>
              <a:t>all types of </a:t>
            </a:r>
            <a:r>
              <a:rPr sz="1400" spc="-10" dirty="0">
                <a:latin typeface="Carlito"/>
                <a:cs typeface="Carlito"/>
              </a:rPr>
              <a:t>users, </a:t>
            </a:r>
            <a:r>
              <a:rPr sz="1400" dirty="0">
                <a:latin typeface="Carlito"/>
                <a:cs typeface="Carlito"/>
              </a:rPr>
              <a:t>so </a:t>
            </a:r>
            <a:r>
              <a:rPr sz="1400" spc="-5" dirty="0">
                <a:latin typeface="Carlito"/>
                <a:cs typeface="Carlito"/>
              </a:rPr>
              <a:t>that  they can use this software </a:t>
            </a:r>
            <a:r>
              <a:rPr sz="1400" dirty="0">
                <a:latin typeface="Carlito"/>
                <a:cs typeface="Carlito"/>
              </a:rPr>
              <a:t>without </a:t>
            </a:r>
            <a:r>
              <a:rPr sz="1400" spc="-5" dirty="0">
                <a:latin typeface="Carlito"/>
                <a:cs typeface="Carlito"/>
              </a:rPr>
              <a:t>much knowledge </a:t>
            </a:r>
            <a:r>
              <a:rPr sz="1400" dirty="0">
                <a:latin typeface="Carlito"/>
                <a:cs typeface="Carlito"/>
              </a:rPr>
              <a:t>on  </a:t>
            </a:r>
            <a:r>
              <a:rPr sz="1400" spc="-10" dirty="0">
                <a:latin typeface="Carlito"/>
                <a:cs typeface="Carlito"/>
              </a:rPr>
              <a:t>programming</a:t>
            </a:r>
            <a:endParaRPr sz="1400">
              <a:latin typeface="Carlito"/>
              <a:cs typeface="Carlito"/>
            </a:endParaRPr>
          </a:p>
          <a:p>
            <a:pPr marL="299085" marR="6350" indent="-287020" algn="just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299720" algn="l"/>
              </a:tabLst>
            </a:pPr>
            <a:r>
              <a:rPr sz="1400" spc="-10" dirty="0">
                <a:solidFill>
                  <a:srgbClr val="FF5050"/>
                </a:solidFill>
                <a:latin typeface="Carlito"/>
                <a:cs typeface="Carlito"/>
              </a:rPr>
              <a:t>Centralized </a:t>
            </a:r>
            <a:r>
              <a:rPr sz="1400" spc="-5" dirty="0">
                <a:solidFill>
                  <a:srgbClr val="FF5050"/>
                </a:solidFill>
                <a:latin typeface="Carlito"/>
                <a:cs typeface="Carlito"/>
              </a:rPr>
              <a:t>database </a:t>
            </a:r>
            <a:r>
              <a:rPr sz="1400" dirty="0">
                <a:latin typeface="Carlito"/>
                <a:cs typeface="Carlito"/>
              </a:rPr>
              <a:t>of all </a:t>
            </a:r>
            <a:r>
              <a:rPr sz="1400" spc="-5" dirty="0">
                <a:latin typeface="Carlito"/>
                <a:cs typeface="Carlito"/>
              </a:rPr>
              <a:t>the stations helps </a:t>
            </a:r>
            <a:r>
              <a:rPr sz="1400" dirty="0">
                <a:latin typeface="Carlito"/>
                <a:cs typeface="Carlito"/>
              </a:rPr>
              <a:t>in </a:t>
            </a:r>
            <a:r>
              <a:rPr sz="1400" spc="-5" dirty="0">
                <a:latin typeface="Carlito"/>
                <a:cs typeface="Carlito"/>
              </a:rPr>
              <a:t>optimal  </a:t>
            </a:r>
            <a:r>
              <a:rPr sz="1400" spc="-10" dirty="0">
                <a:latin typeface="Carlito"/>
                <a:cs typeface="Carlito"/>
              </a:rPr>
              <a:t>usage </a:t>
            </a:r>
            <a:r>
              <a:rPr sz="1400" dirty="0">
                <a:latin typeface="Carlito"/>
                <a:cs typeface="Carlito"/>
              </a:rPr>
              <a:t>of </a:t>
            </a:r>
            <a:r>
              <a:rPr sz="1400" spc="-5" dirty="0">
                <a:latin typeface="Carlito"/>
                <a:cs typeface="Carlito"/>
              </a:rPr>
              <a:t>resources and sharing between</a:t>
            </a:r>
            <a:r>
              <a:rPr sz="1400" spc="30" dirty="0">
                <a:latin typeface="Carlito"/>
                <a:cs typeface="Carlito"/>
              </a:rPr>
              <a:t> </a:t>
            </a:r>
            <a:r>
              <a:rPr sz="1400" spc="-5" dirty="0">
                <a:latin typeface="Carlito"/>
                <a:cs typeface="Carlito"/>
              </a:rPr>
              <a:t>stations.</a:t>
            </a:r>
            <a:endParaRPr sz="1400">
              <a:latin typeface="Carlito"/>
              <a:cs typeface="Carlito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723888" y="233172"/>
            <a:ext cx="0" cy="6347460"/>
          </a:xfrm>
          <a:custGeom>
            <a:avLst/>
            <a:gdLst/>
            <a:ahLst/>
            <a:cxnLst/>
            <a:rect l="l" t="t" r="r" b="b"/>
            <a:pathLst>
              <a:path h="6347459">
                <a:moveTo>
                  <a:pt x="0" y="0"/>
                </a:moveTo>
                <a:lnTo>
                  <a:pt x="0" y="6347294"/>
                </a:lnTo>
              </a:path>
            </a:pathLst>
          </a:custGeom>
          <a:ln w="6350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839711" y="3366515"/>
            <a:ext cx="4984750" cy="0"/>
          </a:xfrm>
          <a:custGeom>
            <a:avLst/>
            <a:gdLst/>
            <a:ahLst/>
            <a:cxnLst/>
            <a:rect l="l" t="t" r="r" b="b"/>
            <a:pathLst>
              <a:path w="4984750">
                <a:moveTo>
                  <a:pt x="0" y="0"/>
                </a:moveTo>
                <a:lnTo>
                  <a:pt x="4984369" y="0"/>
                </a:lnTo>
              </a:path>
            </a:pathLst>
          </a:custGeom>
          <a:ln w="6350">
            <a:solidFill>
              <a:srgbClr val="4471C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874764" y="3575303"/>
            <a:ext cx="5018532" cy="300532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99350-269D-E9A5-C0B0-173F6FFA9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FB822-F07E-C73C-4CCB-8AA343361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Add a group photograph of all team members </a:t>
            </a:r>
          </a:p>
          <a:p>
            <a:r>
              <a:rPr lang="en-IN" dirty="0"/>
              <a:t>Then add details of team members</a:t>
            </a:r>
          </a:p>
        </p:txBody>
      </p:sp>
    </p:spTree>
    <p:extLst>
      <p:ext uri="{BB962C8B-B14F-4D97-AF65-F5344CB8AC3E}">
        <p14:creationId xmlns:p14="http://schemas.microsoft.com/office/powerpoint/2010/main" val="420842327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RegularSeed_2SEEDS">
      <a:dk1>
        <a:srgbClr val="000000"/>
      </a:dk1>
      <a:lt1>
        <a:srgbClr val="FFFFFF"/>
      </a:lt1>
      <a:dk2>
        <a:srgbClr val="242941"/>
      </a:dk2>
      <a:lt2>
        <a:srgbClr val="E2E8E7"/>
      </a:lt2>
      <a:accent1>
        <a:srgbClr val="CB2146"/>
      </a:accent1>
      <a:accent2>
        <a:srgbClr val="DD339E"/>
      </a:accent2>
      <a:accent3>
        <a:srgbClr val="DD5633"/>
      </a:accent3>
      <a:accent4>
        <a:srgbClr val="1EB693"/>
      </a:accent4>
      <a:accent5>
        <a:srgbClr val="30B2D0"/>
      </a:accent5>
      <a:accent6>
        <a:srgbClr val="2165CB"/>
      </a:accent6>
      <a:hlink>
        <a:srgbClr val="31937E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744</Words>
  <Application>Microsoft Office PowerPoint</Application>
  <PresentationFormat>Widescreen</PresentationFormat>
  <Paragraphs>75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Carlito</vt:lpstr>
      <vt:lpstr>Modern Love</vt:lpstr>
      <vt:lpstr>The Hand</vt:lpstr>
      <vt:lpstr>Wingdings</vt:lpstr>
      <vt:lpstr>SketchyVTI</vt:lpstr>
      <vt:lpstr>Office Theme</vt:lpstr>
      <vt:lpstr>PowerPoint Presentation</vt:lpstr>
      <vt:lpstr>Problem Statement</vt:lpstr>
      <vt:lpstr>Idea/Approach Details</vt:lpstr>
      <vt:lpstr>Idea/Approach Details</vt:lpstr>
      <vt:lpstr>Team Members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- Insiders (Vasavi College of Engineering)</dc:title>
  <dc:creator>CHANDRASHEKAR OLLALA</dc:creator>
  <cp:keywords>Smart, India, Hackathon, Vasavi, Smart, Vehicles</cp:keywords>
  <cp:lastModifiedBy>Balakrishna Sappa</cp:lastModifiedBy>
  <cp:revision>1</cp:revision>
  <dcterms:created xsi:type="dcterms:W3CDTF">2022-03-25T07:15:47Z</dcterms:created>
  <dcterms:modified xsi:type="dcterms:W3CDTF">2022-03-25T09:37:36Z</dcterms:modified>
  <cp:category>Smart Vehicles - Housing and Urban Affairs Ministry</cp:category>
</cp:coreProperties>
</file>

<file path=docProps/thumbnail.jpeg>
</file>